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73" r:id="rId2"/>
  </p:sldMasterIdLst>
  <p:notesMasterIdLst>
    <p:notesMasterId r:id="rId4"/>
  </p:notesMasterIdLst>
  <p:handoutMasterIdLst>
    <p:handoutMasterId r:id="rId5"/>
  </p:handoutMasterIdLst>
  <p:sldIdLst>
    <p:sldId id="555" r:id="rId3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72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Ori Faran" initials="OF" lastIdx="1" clrIdx="0">
    <p:extLst/>
  </p:cmAuthor>
  <p:cmAuthor id="2" name="Doron" initials="D" lastIdx="1" clrIdx="1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6B48C"/>
    <a:srgbClr val="332D26"/>
    <a:srgbClr val="221F1F"/>
    <a:srgbClr val="010000"/>
    <a:srgbClr val="A27751"/>
    <a:srgbClr val="9EA0AD"/>
    <a:srgbClr val="DED4D3"/>
    <a:srgbClr val="A17B57"/>
    <a:srgbClr val="DBCEC8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525" autoAdjust="0"/>
    <p:restoredTop sz="82292"/>
  </p:normalViewPr>
  <p:slideViewPr>
    <p:cSldViewPr>
      <p:cViewPr varScale="1">
        <p:scale>
          <a:sx n="39" d="100"/>
          <a:sy n="39" d="100"/>
        </p:scale>
        <p:origin x="797" y="29"/>
      </p:cViewPr>
      <p:guideLst>
        <p:guide orient="horz" pos="372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67" d="100"/>
          <a:sy n="67" d="100"/>
        </p:scale>
        <p:origin x="3120" y="7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commentAuthors" Target="commentAuthors.xml"/><Relationship Id="rId5" Type="http://schemas.openxmlformats.org/officeDocument/2006/relationships/handoutMaster" Target="handoutMasters/handoutMaster1.xml"/><Relationship Id="rId10" Type="http://schemas.openxmlformats.org/officeDocument/2006/relationships/tableStyles" Target="tableStyles.xml"/><Relationship Id="rId4" Type="http://schemas.openxmlformats.org/officeDocument/2006/relationships/notesMaster" Target="notesMasters/notesMaster1.xml"/><Relationship Id="rId9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F7C442-33D0-4462-AAA9-EABAB1679AF5}" type="datetimeFigureOut">
              <a:rPr lang="en-US" smtClean="0"/>
              <a:t>4/10/2019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979E6A-837A-46D1-93FD-7449F943E9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803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55C6FD-74DC-41B0-B0C3-43204C88A7E3}" type="datetimeFigureOut">
              <a:rPr lang="en-US" smtClean="0"/>
              <a:pPr/>
              <a:t>4/10/2019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D32BE6-12CC-4EEA-9ABB-EAC3835381B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551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7" Type="http://schemas.openxmlformats.org/officeDocument/2006/relationships/image" Target="../media/image6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13.jpe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7" Type="http://schemas.openxmlformats.org/officeDocument/2006/relationships/image" Target="../media/image3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7" Type="http://schemas.openxmlformats.org/officeDocument/2006/relationships/image" Target="../media/image6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356260" y="3073"/>
            <a:ext cx="8787740" cy="5137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C:\Users\User\Desktop\Givon-02\11_CallVU\CallVU-logo.png"/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5275" y="138300"/>
            <a:ext cx="1905000" cy="602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 userDrawn="1"/>
        </p:nvSpPr>
        <p:spPr>
          <a:xfrm>
            <a:off x="0" y="0"/>
            <a:ext cx="381000" cy="51435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 userDrawn="1"/>
        </p:nvSpPr>
        <p:spPr>
          <a:xfrm>
            <a:off x="381000" y="4400550"/>
            <a:ext cx="8763000" cy="742950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98000">
                <a:schemeClr val="tx1">
                  <a:alpha val="48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27"/>
          <p:cNvGrpSpPr/>
          <p:nvPr userDrawn="1"/>
        </p:nvGrpSpPr>
        <p:grpSpPr>
          <a:xfrm>
            <a:off x="542495" y="4563243"/>
            <a:ext cx="4249010" cy="417563"/>
            <a:chOff x="1543736" y="4531433"/>
            <a:chExt cx="4050224" cy="417563"/>
          </a:xfrm>
        </p:grpSpPr>
        <p:sp>
          <p:nvSpPr>
            <p:cNvPr id="31" name="Rectangle 30"/>
            <p:cNvSpPr/>
            <p:nvPr userDrawn="1"/>
          </p:nvSpPr>
          <p:spPr>
            <a:xfrm>
              <a:off x="1543736" y="4531433"/>
              <a:ext cx="3676541" cy="76944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l"/>
              <a:r>
                <a:rPr lang="en-US" sz="500" b="1" i="0" u="none" dirty="0">
                  <a:solidFill>
                    <a:schemeClr val="bg1"/>
                  </a:solidFill>
                </a:rPr>
                <a:t>Company</a:t>
              </a:r>
              <a:r>
                <a:rPr lang="en-US" sz="500" b="1" i="0" u="none" baseline="0" dirty="0">
                  <a:solidFill>
                    <a:schemeClr val="bg1"/>
                  </a:solidFill>
                </a:rPr>
                <a:t> Confidential</a:t>
              </a:r>
              <a:endParaRPr lang="id-ID" sz="400" b="1" dirty="0">
                <a:solidFill>
                  <a:schemeClr val="bg1"/>
                </a:solidFill>
              </a:endParaRPr>
            </a:p>
          </p:txBody>
        </p:sp>
        <p:sp>
          <p:nvSpPr>
            <p:cNvPr id="32" name="TextBox 31"/>
            <p:cNvSpPr txBox="1"/>
            <p:nvPr userDrawn="1"/>
          </p:nvSpPr>
          <p:spPr>
            <a:xfrm>
              <a:off x="1543736" y="4641219"/>
              <a:ext cx="4050224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just"/>
              <a:r>
                <a:rPr lang="en-US" sz="500" dirty="0">
                  <a:solidFill>
                    <a:schemeClr val="bg1"/>
                  </a:solidFill>
                  <a:cs typeface="+mn-cs"/>
                </a:rPr>
                <a:t>This presentation</a:t>
              </a:r>
              <a:r>
                <a:rPr lang="en-US" sz="500" baseline="0" dirty="0">
                  <a:solidFill>
                    <a:schemeClr val="bg1"/>
                  </a:solidFill>
                  <a:cs typeface="+mn-cs"/>
                </a:rPr>
                <a:t> </a:t>
              </a:r>
              <a:r>
                <a:rPr lang="en-US" sz="500" dirty="0">
                  <a:solidFill>
                    <a:schemeClr val="bg1"/>
                  </a:solidFill>
                  <a:cs typeface="+mn-cs"/>
                </a:rPr>
                <a:t>and the information herein, are the exclusive properties of</a:t>
              </a:r>
              <a:r>
                <a:rPr lang="he-IL" sz="500" dirty="0">
                  <a:solidFill>
                    <a:schemeClr val="bg1"/>
                  </a:solidFill>
                  <a:cs typeface="+mn-cs"/>
                </a:rPr>
                <a:t> </a:t>
              </a:r>
              <a:r>
                <a:rPr lang="en-US" sz="500" dirty="0">
                  <a:solidFill>
                    <a:schemeClr val="bg1"/>
                  </a:solidFill>
                  <a:cs typeface="+mn-cs"/>
                </a:rPr>
                <a:t>C</a:t>
              </a:r>
              <a:r>
                <a:rPr lang="he-IL" sz="500" dirty="0" err="1">
                  <a:solidFill>
                    <a:schemeClr val="bg1"/>
                  </a:solidFill>
                  <a:cs typeface="+mn-cs"/>
                </a:rPr>
                <a:t>all</a:t>
              </a:r>
              <a:r>
                <a:rPr lang="en-US" sz="500" dirty="0">
                  <a:solidFill>
                    <a:schemeClr val="bg1"/>
                  </a:solidFill>
                  <a:cs typeface="+mn-cs"/>
                </a:rPr>
                <a:t>VU</a:t>
              </a:r>
              <a:r>
                <a:rPr lang="he-IL" sz="500" dirty="0">
                  <a:solidFill>
                    <a:schemeClr val="bg1"/>
                  </a:solidFill>
                  <a:cs typeface="+mn-cs"/>
                </a:rPr>
                <a:t> </a:t>
              </a:r>
              <a:r>
                <a:rPr lang="en-US" sz="500" dirty="0">
                  <a:solidFill>
                    <a:schemeClr val="bg1"/>
                  </a:solidFill>
                  <a:cs typeface="+mn-cs"/>
                </a:rPr>
                <a:t>L</a:t>
              </a:r>
              <a:r>
                <a:rPr lang="he-IL" sz="500" dirty="0" err="1">
                  <a:solidFill>
                    <a:schemeClr val="bg1"/>
                  </a:solidFill>
                  <a:cs typeface="+mn-cs"/>
                </a:rPr>
                <a:t>td</a:t>
              </a:r>
              <a:r>
                <a:rPr lang="he-IL" sz="500" dirty="0">
                  <a:solidFill>
                    <a:schemeClr val="bg1"/>
                  </a:solidFill>
                  <a:cs typeface="+mn-cs"/>
                </a:rPr>
                <a:t>. a</a:t>
              </a:r>
              <a:r>
                <a:rPr lang="en-US" sz="500" dirty="0" err="1">
                  <a:solidFill>
                    <a:schemeClr val="bg1"/>
                  </a:solidFill>
                  <a:cs typeface="+mn-cs"/>
                </a:rPr>
                <a:t>nd</a:t>
              </a:r>
              <a:r>
                <a:rPr lang="en-US" sz="500" dirty="0">
                  <a:solidFill>
                    <a:schemeClr val="bg1"/>
                  </a:solidFill>
                  <a:cs typeface="+mn-cs"/>
                </a:rPr>
                <a:t> shall not be disclosed, in whole or in part, to any third party or utilized for any purpose other than the express purpose for which it has been provided. Viewers</a:t>
              </a:r>
              <a:r>
                <a:rPr lang="en-US" sz="500" baseline="0" dirty="0">
                  <a:solidFill>
                    <a:schemeClr val="bg1"/>
                  </a:solidFill>
                  <a:cs typeface="+mn-cs"/>
                </a:rPr>
                <a:t> of this presentation are not permitted to </a:t>
              </a:r>
              <a:r>
                <a:rPr lang="en-US" sz="500" dirty="0">
                  <a:solidFill>
                    <a:schemeClr val="bg1"/>
                  </a:solidFill>
                  <a:cs typeface="+mn-cs"/>
                </a:rPr>
                <a:t>copy, distribute, retransmit or modify any of the information in this presentation, whether in electronic or hard copy form, without the express prior written permission </a:t>
              </a:r>
              <a:r>
                <a:rPr lang="he-IL" sz="500" dirty="0" err="1">
                  <a:solidFill>
                    <a:schemeClr val="bg1"/>
                  </a:solidFill>
                  <a:cs typeface="+mn-cs"/>
                </a:rPr>
                <a:t>of</a:t>
              </a:r>
              <a:r>
                <a:rPr lang="he-IL" sz="500" dirty="0">
                  <a:solidFill>
                    <a:schemeClr val="bg1"/>
                  </a:solidFill>
                  <a:cs typeface="+mn-cs"/>
                </a:rPr>
                <a:t> </a:t>
              </a:r>
              <a:r>
                <a:rPr lang="en-US" sz="500" dirty="0">
                  <a:solidFill>
                    <a:schemeClr val="bg1"/>
                  </a:solidFill>
                  <a:cs typeface="+mn-cs"/>
                </a:rPr>
                <a:t>C</a:t>
              </a:r>
              <a:r>
                <a:rPr lang="he-IL" sz="500" dirty="0" err="1">
                  <a:solidFill>
                    <a:schemeClr val="bg1"/>
                  </a:solidFill>
                  <a:cs typeface="+mn-cs"/>
                </a:rPr>
                <a:t>all</a:t>
              </a:r>
              <a:r>
                <a:rPr lang="en-US" sz="500" dirty="0">
                  <a:solidFill>
                    <a:schemeClr val="bg1"/>
                  </a:solidFill>
                  <a:cs typeface="+mn-cs"/>
                </a:rPr>
                <a:t>VU</a:t>
              </a:r>
              <a:r>
                <a:rPr lang="he-IL" sz="500" dirty="0">
                  <a:solidFill>
                    <a:schemeClr val="bg1"/>
                  </a:solidFill>
                  <a:cs typeface="+mn-cs"/>
                </a:rPr>
                <a:t>.</a:t>
              </a:r>
              <a:r>
                <a:rPr lang="en-US" sz="500" dirty="0">
                  <a:solidFill>
                    <a:schemeClr val="bg1"/>
                  </a:solidFill>
                  <a:cs typeface="+mn-cs"/>
                </a:rPr>
                <a:t> </a:t>
              </a:r>
              <a:r>
                <a:rPr lang="en-US" sz="500" baseline="0" dirty="0">
                  <a:solidFill>
                    <a:schemeClr val="bg1"/>
                  </a:solidFill>
                  <a:cs typeface="+mn-cs"/>
                </a:rPr>
                <a:t>The company</a:t>
              </a:r>
              <a:r>
                <a:rPr lang="en-US" sz="500" dirty="0">
                  <a:solidFill>
                    <a:schemeClr val="bg1"/>
                  </a:solidFill>
                  <a:cs typeface="+mn-cs"/>
                </a:rPr>
                <a:t> may update, amend, supplement or otherwise alter the information without prior notice.</a:t>
              </a:r>
            </a:p>
          </p:txBody>
        </p:sp>
      </p:grpSp>
      <p:sp>
        <p:nvSpPr>
          <p:cNvPr id="29" name="Rectangle 28"/>
          <p:cNvSpPr/>
          <p:nvPr userDrawn="1"/>
        </p:nvSpPr>
        <p:spPr>
          <a:xfrm>
            <a:off x="4953000" y="0"/>
            <a:ext cx="4191000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072617" y="1407484"/>
            <a:ext cx="3951767" cy="1102519"/>
          </a:xfrm>
        </p:spPr>
        <p:txBody>
          <a:bodyPr anchor="b">
            <a:noAutofit/>
          </a:bodyPr>
          <a:lstStyle>
            <a:lvl1pPr marL="0" algn="l" defTabSz="914400" rtl="0" eaLnBrk="1" latinLnBrk="0" hangingPunct="1">
              <a:lnSpc>
                <a:spcPct val="90000"/>
              </a:lnSpc>
              <a:defRPr lang="en-US" sz="2800" kern="1200" dirty="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</a:lstStyle>
          <a:p>
            <a:r>
              <a:rPr lang="en-US" dirty="0"/>
              <a:t>Presentation main headline goes here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072617" y="2626254"/>
            <a:ext cx="3951767" cy="925853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buNone/>
              <a:defRPr lang="en-US" sz="1200" kern="1200" dirty="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Presenter Name Surname</a:t>
            </a:r>
          </a:p>
          <a:p>
            <a:pPr lvl="0"/>
            <a:r>
              <a:rPr lang="en-US" dirty="0"/>
              <a:t>DD-MM-YYYY</a:t>
            </a:r>
          </a:p>
        </p:txBody>
      </p:sp>
      <p:grpSp>
        <p:nvGrpSpPr>
          <p:cNvPr id="11" name="Group 10"/>
          <p:cNvGrpSpPr/>
          <p:nvPr userDrawn="1"/>
        </p:nvGrpSpPr>
        <p:grpSpPr>
          <a:xfrm>
            <a:off x="2286000" y="3352800"/>
            <a:ext cx="590386" cy="590386"/>
            <a:chOff x="6800033" y="416650"/>
            <a:chExt cx="689066" cy="689066"/>
          </a:xfrm>
        </p:grpSpPr>
        <p:grpSp>
          <p:nvGrpSpPr>
            <p:cNvPr id="12" name="Group 11"/>
            <p:cNvGrpSpPr/>
            <p:nvPr/>
          </p:nvGrpSpPr>
          <p:grpSpPr>
            <a:xfrm>
              <a:off x="6800033" y="416650"/>
              <a:ext cx="689066" cy="689066"/>
              <a:chOff x="6818267" y="398417"/>
              <a:chExt cx="689066" cy="689066"/>
            </a:xfrm>
          </p:grpSpPr>
          <p:sp>
            <p:nvSpPr>
              <p:cNvPr id="14" name="Oval 13"/>
              <p:cNvSpPr/>
              <p:nvPr/>
            </p:nvSpPr>
            <p:spPr>
              <a:xfrm>
                <a:off x="6858000" y="438150"/>
                <a:ext cx="609600" cy="609600"/>
              </a:xfrm>
              <a:prstGeom prst="ellipse">
                <a:avLst/>
              </a:prstGeom>
              <a:solidFill>
                <a:schemeClr val="bg1">
                  <a:alpha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Oval 14"/>
              <p:cNvSpPr/>
              <p:nvPr/>
            </p:nvSpPr>
            <p:spPr>
              <a:xfrm>
                <a:off x="6818267" y="398417"/>
                <a:ext cx="689066" cy="689066"/>
              </a:xfrm>
              <a:prstGeom prst="ellipse">
                <a:avLst/>
              </a:prstGeom>
              <a:noFill/>
              <a:ln w="12700" cap="rnd">
                <a:solidFill>
                  <a:schemeClr val="bg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13" name="Picture 2" descr="C:\Users\User\Desktop\Givon-02\11_CallVU\Icons\Icons no BG-08.png"/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21532" y="438149"/>
              <a:ext cx="646068" cy="6460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Group 15"/>
          <p:cNvGrpSpPr/>
          <p:nvPr userDrawn="1"/>
        </p:nvGrpSpPr>
        <p:grpSpPr>
          <a:xfrm>
            <a:off x="3886200" y="514350"/>
            <a:ext cx="590386" cy="590386"/>
            <a:chOff x="6836500" y="1276350"/>
            <a:chExt cx="689066" cy="689066"/>
          </a:xfrm>
        </p:grpSpPr>
        <p:grpSp>
          <p:nvGrpSpPr>
            <p:cNvPr id="17" name="Group 16"/>
            <p:cNvGrpSpPr/>
            <p:nvPr/>
          </p:nvGrpSpPr>
          <p:grpSpPr>
            <a:xfrm>
              <a:off x="6836500" y="1276350"/>
              <a:ext cx="689066" cy="689066"/>
              <a:chOff x="6818267" y="398417"/>
              <a:chExt cx="689066" cy="689066"/>
            </a:xfrm>
          </p:grpSpPr>
          <p:sp>
            <p:nvSpPr>
              <p:cNvPr id="19" name="Oval 18"/>
              <p:cNvSpPr/>
              <p:nvPr/>
            </p:nvSpPr>
            <p:spPr>
              <a:xfrm>
                <a:off x="6858000" y="438150"/>
                <a:ext cx="609600" cy="609600"/>
              </a:xfrm>
              <a:prstGeom prst="ellipse">
                <a:avLst/>
              </a:prstGeom>
              <a:solidFill>
                <a:schemeClr val="bg1">
                  <a:alpha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Oval 19"/>
              <p:cNvSpPr/>
              <p:nvPr/>
            </p:nvSpPr>
            <p:spPr>
              <a:xfrm>
                <a:off x="6818267" y="398417"/>
                <a:ext cx="689066" cy="689066"/>
              </a:xfrm>
              <a:prstGeom prst="ellipse">
                <a:avLst/>
              </a:prstGeom>
              <a:noFill/>
              <a:ln w="12700" cap="rnd">
                <a:solidFill>
                  <a:schemeClr val="bg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18" name="Picture 3" descr="C:\Users\User\Desktop\Givon-02\11_CallVU\Icons\Icons no BG-06.png"/>
            <p:cNvPicPr>
              <a:picLocks noChangeAspect="1" noChangeArrowheads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76886" y="1294791"/>
              <a:ext cx="608294" cy="6082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1" name="Group 20"/>
          <p:cNvGrpSpPr/>
          <p:nvPr userDrawn="1"/>
        </p:nvGrpSpPr>
        <p:grpSpPr>
          <a:xfrm>
            <a:off x="2286000" y="1809750"/>
            <a:ext cx="590386" cy="590386"/>
            <a:chOff x="6800033" y="2190750"/>
            <a:chExt cx="689066" cy="689066"/>
          </a:xfrm>
        </p:grpSpPr>
        <p:grpSp>
          <p:nvGrpSpPr>
            <p:cNvPr id="22" name="Group 21"/>
            <p:cNvGrpSpPr/>
            <p:nvPr/>
          </p:nvGrpSpPr>
          <p:grpSpPr>
            <a:xfrm>
              <a:off x="6800033" y="2190750"/>
              <a:ext cx="689066" cy="689066"/>
              <a:chOff x="6818267" y="398417"/>
              <a:chExt cx="689066" cy="689066"/>
            </a:xfrm>
          </p:grpSpPr>
          <p:sp>
            <p:nvSpPr>
              <p:cNvPr id="24" name="Oval 23"/>
              <p:cNvSpPr/>
              <p:nvPr/>
            </p:nvSpPr>
            <p:spPr>
              <a:xfrm>
                <a:off x="6858000" y="438150"/>
                <a:ext cx="609600" cy="609600"/>
              </a:xfrm>
              <a:prstGeom prst="ellipse">
                <a:avLst/>
              </a:prstGeom>
              <a:solidFill>
                <a:schemeClr val="bg1">
                  <a:alpha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Oval 24"/>
              <p:cNvSpPr/>
              <p:nvPr/>
            </p:nvSpPr>
            <p:spPr>
              <a:xfrm>
                <a:off x="6818267" y="398417"/>
                <a:ext cx="689066" cy="689066"/>
              </a:xfrm>
              <a:prstGeom prst="ellipse">
                <a:avLst/>
              </a:prstGeom>
              <a:noFill/>
              <a:ln w="12700" cap="rnd">
                <a:solidFill>
                  <a:schemeClr val="bg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23" name="Picture 4" descr="C:\Users\User\Desktop\Givon-02\11_CallVU\Icons\Icons no BG-07.png"/>
            <p:cNvPicPr>
              <a:picLocks noChangeAspect="1" noChangeArrowheads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55049" y="2245766"/>
              <a:ext cx="579034" cy="5790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0" name="Isosceles Triangle 29"/>
          <p:cNvSpPr/>
          <p:nvPr userDrawn="1"/>
        </p:nvSpPr>
        <p:spPr>
          <a:xfrm rot="16200000">
            <a:off x="4357149" y="2305050"/>
            <a:ext cx="685800" cy="533400"/>
          </a:xfrm>
          <a:prstGeom prst="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5303059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  <p15:guide id="3" orient="horz" pos="468" userDrawn="1">
          <p15:clr>
            <a:srgbClr val="FBAE40"/>
          </p15:clr>
        </p15:guide>
        <p15:guide id="4" orient="horz" pos="3012" userDrawn="1">
          <p15:clr>
            <a:srgbClr val="FBAE40"/>
          </p15:clr>
        </p15:guide>
        <p15:guide id="5" pos="240" userDrawn="1">
          <p15:clr>
            <a:srgbClr val="FBAE40"/>
          </p15:clr>
        </p15:guide>
        <p15:guide id="6" pos="336" userDrawn="1">
          <p15:clr>
            <a:srgbClr val="FBAE40"/>
          </p15:clr>
        </p15:guide>
        <p15:guide id="7" pos="5472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5715000" y="1"/>
            <a:ext cx="3429000" cy="23431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r>
              <a:rPr lang="en-US" dirty="0"/>
              <a:t>Right side</a:t>
            </a:r>
            <a:br>
              <a:rPr lang="en-US" dirty="0"/>
            </a:br>
            <a:r>
              <a:rPr lang="en-US" dirty="0"/>
              <a:t>picture</a:t>
            </a:r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6350000" cy="2343150"/>
          </a:xfrm>
          <a:prstGeom prst="rightArrowCallout">
            <a:avLst>
              <a:gd name="adj1" fmla="val 26296"/>
              <a:gd name="adj2" fmla="val 13148"/>
              <a:gd name="adj3" fmla="val 26579"/>
              <a:gd name="adj4" fmla="val 90192"/>
            </a:avLst>
          </a:prstGeom>
        </p:spPr>
        <p:txBody>
          <a:bodyPr anchor="ctr">
            <a:normAutofit/>
          </a:bodyPr>
          <a:lstStyle>
            <a:lvl1pPr marL="0" indent="0">
              <a:buNone/>
              <a:defRPr sz="2000"/>
            </a:lvl1pPr>
          </a:lstStyle>
          <a:p>
            <a:r>
              <a:rPr lang="en-US" dirty="0"/>
              <a:t>Left side picture</a:t>
            </a:r>
          </a:p>
        </p:txBody>
      </p:sp>
      <p:grpSp>
        <p:nvGrpSpPr>
          <p:cNvPr id="17" name="Group 16"/>
          <p:cNvGrpSpPr/>
          <p:nvPr userDrawn="1"/>
        </p:nvGrpSpPr>
        <p:grpSpPr>
          <a:xfrm>
            <a:off x="0" y="2343150"/>
            <a:ext cx="3048000" cy="2514600"/>
            <a:chOff x="5715000" y="2343150"/>
            <a:chExt cx="3048000" cy="2514600"/>
          </a:xfrm>
        </p:grpSpPr>
        <p:sp>
          <p:nvSpPr>
            <p:cNvPr id="18" name="Rectangle 17"/>
            <p:cNvSpPr/>
            <p:nvPr/>
          </p:nvSpPr>
          <p:spPr>
            <a:xfrm>
              <a:off x="5715000" y="2343150"/>
              <a:ext cx="3048000" cy="2514600"/>
            </a:xfrm>
            <a:prstGeom prst="rect">
              <a:avLst/>
            </a:prstGeom>
            <a:solidFill>
              <a:schemeClr val="accent1">
                <a:lumMod val="10000"/>
                <a:lumOff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" name="Picture 2" descr="C:\Users\User\Desktop\Givon-02\11_CallVU\CallVU-logo.png"/>
            <p:cNvPicPr>
              <a:picLocks noChangeAspect="1" noChangeArrowheads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72616" y="3230044"/>
              <a:ext cx="2332768" cy="7379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2" name="Rectangle 21"/>
          <p:cNvSpPr/>
          <p:nvPr userDrawn="1"/>
        </p:nvSpPr>
        <p:spPr>
          <a:xfrm>
            <a:off x="0" y="4857750"/>
            <a:ext cx="9144000" cy="28575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 Placeholder 34"/>
          <p:cNvSpPr>
            <a:spLocks noGrp="1"/>
          </p:cNvSpPr>
          <p:nvPr>
            <p:ph type="body" sz="quarter" idx="12" hasCustomPrompt="1"/>
          </p:nvPr>
        </p:nvSpPr>
        <p:spPr>
          <a:xfrm>
            <a:off x="3286759" y="2501463"/>
            <a:ext cx="3723641" cy="1226992"/>
          </a:xfrm>
        </p:spPr>
        <p:txBody>
          <a:bodyPr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buNone/>
              <a:defRPr lang="en-US" sz="2600" kern="1200" dirty="0">
                <a:solidFill>
                  <a:schemeClr val="tx2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Presentation main headline goes here</a:t>
            </a:r>
          </a:p>
        </p:txBody>
      </p:sp>
      <p:sp>
        <p:nvSpPr>
          <p:cNvPr id="36" name="Text Placeholder 34"/>
          <p:cNvSpPr>
            <a:spLocks noGrp="1"/>
          </p:cNvSpPr>
          <p:nvPr>
            <p:ph type="body" sz="quarter" idx="13" hasCustomPrompt="1"/>
          </p:nvPr>
        </p:nvSpPr>
        <p:spPr>
          <a:xfrm>
            <a:off x="3286759" y="3728455"/>
            <a:ext cx="3723641" cy="1011711"/>
          </a:xfrm>
        </p:spPr>
        <p:txBody>
          <a:bodyPr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buNone/>
              <a:defRPr lang="en-US" sz="2000" kern="1200" dirty="0">
                <a:solidFill>
                  <a:schemeClr val="bg2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</a:lstStyle>
          <a:p>
            <a:r>
              <a:rPr lang="en-US" dirty="0"/>
              <a:t>Presentation sub-header goes here</a:t>
            </a:r>
          </a:p>
        </p:txBody>
      </p:sp>
      <p:sp>
        <p:nvSpPr>
          <p:cNvPr id="37" name="Text Placeholder 34"/>
          <p:cNvSpPr>
            <a:spLocks noGrp="1"/>
          </p:cNvSpPr>
          <p:nvPr>
            <p:ph type="body" sz="quarter" idx="14" hasCustomPrompt="1"/>
          </p:nvPr>
        </p:nvSpPr>
        <p:spPr>
          <a:xfrm>
            <a:off x="7030720" y="4216946"/>
            <a:ext cx="1784499" cy="523220"/>
          </a:xfrm>
          <a:noFill/>
        </p:spPr>
        <p:txBody>
          <a:bodyPr wrap="square" rtlCol="0" anchor="b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00" dirty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marL="0" lvl="0"/>
            <a:r>
              <a:rPr lang="en-US" dirty="0"/>
              <a:t>Presenter Name</a:t>
            </a:r>
          </a:p>
          <a:p>
            <a:pPr marL="0" lvl="0"/>
            <a:r>
              <a:rPr lang="en-US" dirty="0"/>
              <a:t>DD-MM-YYYY</a:t>
            </a:r>
          </a:p>
        </p:txBody>
      </p:sp>
    </p:spTree>
    <p:extLst>
      <p:ext uri="{BB962C8B-B14F-4D97-AF65-F5344CB8AC3E}">
        <p14:creationId xmlns:p14="http://schemas.microsoft.com/office/powerpoint/2010/main" val="30203873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6096000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310994" y="67424"/>
            <a:ext cx="2043184" cy="743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 userDrawn="1"/>
        </p:nvSpPr>
        <p:spPr>
          <a:xfrm rot="16200000">
            <a:off x="6429375" y="2428875"/>
            <a:ext cx="5143500" cy="28575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0" hasCustomPrompt="1"/>
          </p:nvPr>
        </p:nvSpPr>
        <p:spPr>
          <a:xfrm>
            <a:off x="4400939" y="742913"/>
            <a:ext cx="3393181" cy="3653645"/>
          </a:xfrm>
          <a:custGeom>
            <a:avLst/>
            <a:gdLst>
              <a:gd name="connsiteX0" fmla="*/ 0 w 3505200"/>
              <a:gd name="connsiteY0" fmla="*/ 1752600 h 3505200"/>
              <a:gd name="connsiteX1" fmla="*/ 1752600 w 3505200"/>
              <a:gd name="connsiteY1" fmla="*/ 0 h 3505200"/>
              <a:gd name="connsiteX2" fmla="*/ 3505200 w 3505200"/>
              <a:gd name="connsiteY2" fmla="*/ 1752600 h 3505200"/>
              <a:gd name="connsiteX3" fmla="*/ 1752600 w 3505200"/>
              <a:gd name="connsiteY3" fmla="*/ 3505200 h 3505200"/>
              <a:gd name="connsiteX4" fmla="*/ 0 w 3505200"/>
              <a:gd name="connsiteY4" fmla="*/ 1752600 h 3505200"/>
              <a:gd name="connsiteX0" fmla="*/ 59 w 3505259"/>
              <a:gd name="connsiteY0" fmla="*/ 1752600 h 3648323"/>
              <a:gd name="connsiteX1" fmla="*/ 1752659 w 3505259"/>
              <a:gd name="connsiteY1" fmla="*/ 0 h 3648323"/>
              <a:gd name="connsiteX2" fmla="*/ 3505259 w 3505259"/>
              <a:gd name="connsiteY2" fmla="*/ 1752600 h 3648323"/>
              <a:gd name="connsiteX3" fmla="*/ 1800367 w 3505259"/>
              <a:gd name="connsiteY3" fmla="*/ 3648323 h 3648323"/>
              <a:gd name="connsiteX4" fmla="*/ 59 w 3505259"/>
              <a:gd name="connsiteY4" fmla="*/ 1752600 h 3648323"/>
              <a:gd name="connsiteX0" fmla="*/ 44 w 3401877"/>
              <a:gd name="connsiteY0" fmla="*/ 1736701 h 3648332"/>
              <a:gd name="connsiteX1" fmla="*/ 1649277 w 3401877"/>
              <a:gd name="connsiteY1" fmla="*/ 4 h 3648332"/>
              <a:gd name="connsiteX2" fmla="*/ 3401877 w 3401877"/>
              <a:gd name="connsiteY2" fmla="*/ 1752604 h 3648332"/>
              <a:gd name="connsiteX3" fmla="*/ 1696985 w 3401877"/>
              <a:gd name="connsiteY3" fmla="*/ 3648327 h 3648332"/>
              <a:gd name="connsiteX4" fmla="*/ 44 w 3401877"/>
              <a:gd name="connsiteY4" fmla="*/ 1736701 h 3648332"/>
              <a:gd name="connsiteX0" fmla="*/ 796 w 3402629"/>
              <a:gd name="connsiteY0" fmla="*/ 1736701 h 3851374"/>
              <a:gd name="connsiteX1" fmla="*/ 1650029 w 3402629"/>
              <a:gd name="connsiteY1" fmla="*/ 4 h 3851374"/>
              <a:gd name="connsiteX2" fmla="*/ 3402629 w 3402629"/>
              <a:gd name="connsiteY2" fmla="*/ 1752604 h 3851374"/>
              <a:gd name="connsiteX3" fmla="*/ 1697737 w 3402629"/>
              <a:gd name="connsiteY3" fmla="*/ 3648327 h 3851374"/>
              <a:gd name="connsiteX4" fmla="*/ 1434683 w 3402629"/>
              <a:gd name="connsiteY4" fmla="*/ 3582563 h 3851374"/>
              <a:gd name="connsiteX5" fmla="*/ 796 w 3402629"/>
              <a:gd name="connsiteY5" fmla="*/ 1736701 h 3851374"/>
              <a:gd name="connsiteX0" fmla="*/ 1 w 3401834"/>
              <a:gd name="connsiteY0" fmla="*/ 1736701 h 3745153"/>
              <a:gd name="connsiteX1" fmla="*/ 1649234 w 3401834"/>
              <a:gd name="connsiteY1" fmla="*/ 4 h 3745153"/>
              <a:gd name="connsiteX2" fmla="*/ 3401834 w 3401834"/>
              <a:gd name="connsiteY2" fmla="*/ 1752604 h 3745153"/>
              <a:gd name="connsiteX3" fmla="*/ 1696942 w 3401834"/>
              <a:gd name="connsiteY3" fmla="*/ 3648327 h 3745153"/>
              <a:gd name="connsiteX4" fmla="*/ 1648574 w 3401834"/>
              <a:gd name="connsiteY4" fmla="*/ 3288365 h 3745153"/>
              <a:gd name="connsiteX5" fmla="*/ 1 w 3401834"/>
              <a:gd name="connsiteY5" fmla="*/ 1736701 h 3745153"/>
              <a:gd name="connsiteX0" fmla="*/ 1 w 3401834"/>
              <a:gd name="connsiteY0" fmla="*/ 1736701 h 3745153"/>
              <a:gd name="connsiteX1" fmla="*/ 1649234 w 3401834"/>
              <a:gd name="connsiteY1" fmla="*/ 4 h 3745153"/>
              <a:gd name="connsiteX2" fmla="*/ 3401834 w 3401834"/>
              <a:gd name="connsiteY2" fmla="*/ 1752604 h 3745153"/>
              <a:gd name="connsiteX3" fmla="*/ 1696942 w 3401834"/>
              <a:gd name="connsiteY3" fmla="*/ 3648327 h 3745153"/>
              <a:gd name="connsiteX4" fmla="*/ 1648574 w 3401834"/>
              <a:gd name="connsiteY4" fmla="*/ 3288365 h 3745153"/>
              <a:gd name="connsiteX5" fmla="*/ 1 w 3401834"/>
              <a:gd name="connsiteY5" fmla="*/ 1736701 h 3745153"/>
              <a:gd name="connsiteX0" fmla="*/ 1 w 3401834"/>
              <a:gd name="connsiteY0" fmla="*/ 1736701 h 3648406"/>
              <a:gd name="connsiteX1" fmla="*/ 1649234 w 3401834"/>
              <a:gd name="connsiteY1" fmla="*/ 4 h 3648406"/>
              <a:gd name="connsiteX2" fmla="*/ 3401834 w 3401834"/>
              <a:gd name="connsiteY2" fmla="*/ 1752604 h 3648406"/>
              <a:gd name="connsiteX3" fmla="*/ 1696942 w 3401834"/>
              <a:gd name="connsiteY3" fmla="*/ 3648327 h 3648406"/>
              <a:gd name="connsiteX4" fmla="*/ 1648574 w 3401834"/>
              <a:gd name="connsiteY4" fmla="*/ 3288365 h 3648406"/>
              <a:gd name="connsiteX5" fmla="*/ 1 w 3401834"/>
              <a:gd name="connsiteY5" fmla="*/ 1736701 h 3648406"/>
              <a:gd name="connsiteX0" fmla="*/ 1 w 3401834"/>
              <a:gd name="connsiteY0" fmla="*/ 1736701 h 3648406"/>
              <a:gd name="connsiteX1" fmla="*/ 1649234 w 3401834"/>
              <a:gd name="connsiteY1" fmla="*/ 4 h 3648406"/>
              <a:gd name="connsiteX2" fmla="*/ 3401834 w 3401834"/>
              <a:gd name="connsiteY2" fmla="*/ 1752604 h 3648406"/>
              <a:gd name="connsiteX3" fmla="*/ 1696942 w 3401834"/>
              <a:gd name="connsiteY3" fmla="*/ 3648327 h 3648406"/>
              <a:gd name="connsiteX4" fmla="*/ 1648574 w 3401834"/>
              <a:gd name="connsiteY4" fmla="*/ 3288365 h 3648406"/>
              <a:gd name="connsiteX5" fmla="*/ 1 w 3401834"/>
              <a:gd name="connsiteY5" fmla="*/ 1736701 h 3648406"/>
              <a:gd name="connsiteX0" fmla="*/ 1 w 3401834"/>
              <a:gd name="connsiteY0" fmla="*/ 1736701 h 3648327"/>
              <a:gd name="connsiteX1" fmla="*/ 1649234 w 3401834"/>
              <a:gd name="connsiteY1" fmla="*/ 4 h 3648327"/>
              <a:gd name="connsiteX2" fmla="*/ 3401834 w 3401834"/>
              <a:gd name="connsiteY2" fmla="*/ 1752604 h 3648327"/>
              <a:gd name="connsiteX3" fmla="*/ 1696942 w 3401834"/>
              <a:gd name="connsiteY3" fmla="*/ 3648327 h 3648327"/>
              <a:gd name="connsiteX4" fmla="*/ 1648574 w 3401834"/>
              <a:gd name="connsiteY4" fmla="*/ 3288365 h 3648327"/>
              <a:gd name="connsiteX5" fmla="*/ 1 w 3401834"/>
              <a:gd name="connsiteY5" fmla="*/ 1736701 h 3648327"/>
              <a:gd name="connsiteX0" fmla="*/ 1 w 3401834"/>
              <a:gd name="connsiteY0" fmla="*/ 1736701 h 3653613"/>
              <a:gd name="connsiteX1" fmla="*/ 1649234 w 3401834"/>
              <a:gd name="connsiteY1" fmla="*/ 4 h 3653613"/>
              <a:gd name="connsiteX2" fmla="*/ 3401834 w 3401834"/>
              <a:gd name="connsiteY2" fmla="*/ 1752604 h 3653613"/>
              <a:gd name="connsiteX3" fmla="*/ 1696942 w 3401834"/>
              <a:gd name="connsiteY3" fmla="*/ 3653613 h 3653613"/>
              <a:gd name="connsiteX4" fmla="*/ 1648574 w 3401834"/>
              <a:gd name="connsiteY4" fmla="*/ 3288365 h 3653613"/>
              <a:gd name="connsiteX5" fmla="*/ 1 w 3401834"/>
              <a:gd name="connsiteY5" fmla="*/ 1736701 h 3653613"/>
              <a:gd name="connsiteX0" fmla="*/ 1 w 3401834"/>
              <a:gd name="connsiteY0" fmla="*/ 1736701 h 3653613"/>
              <a:gd name="connsiteX1" fmla="*/ 1649234 w 3401834"/>
              <a:gd name="connsiteY1" fmla="*/ 4 h 3653613"/>
              <a:gd name="connsiteX2" fmla="*/ 3401834 w 3401834"/>
              <a:gd name="connsiteY2" fmla="*/ 1752604 h 3653613"/>
              <a:gd name="connsiteX3" fmla="*/ 1696942 w 3401834"/>
              <a:gd name="connsiteY3" fmla="*/ 3653613 h 3653613"/>
              <a:gd name="connsiteX4" fmla="*/ 1648574 w 3401834"/>
              <a:gd name="connsiteY4" fmla="*/ 3288365 h 3653613"/>
              <a:gd name="connsiteX5" fmla="*/ 1 w 3401834"/>
              <a:gd name="connsiteY5" fmla="*/ 1736701 h 3653613"/>
              <a:gd name="connsiteX0" fmla="*/ 1 w 3402243"/>
              <a:gd name="connsiteY0" fmla="*/ 1736701 h 3653613"/>
              <a:gd name="connsiteX1" fmla="*/ 1649234 w 3402243"/>
              <a:gd name="connsiteY1" fmla="*/ 4 h 3653613"/>
              <a:gd name="connsiteX2" fmla="*/ 3401834 w 3402243"/>
              <a:gd name="connsiteY2" fmla="*/ 1752604 h 3653613"/>
              <a:gd name="connsiteX3" fmla="*/ 1696942 w 3402243"/>
              <a:gd name="connsiteY3" fmla="*/ 3653613 h 3653613"/>
              <a:gd name="connsiteX4" fmla="*/ 1648574 w 3402243"/>
              <a:gd name="connsiteY4" fmla="*/ 3288365 h 3653613"/>
              <a:gd name="connsiteX5" fmla="*/ 1 w 3402243"/>
              <a:gd name="connsiteY5" fmla="*/ 1736701 h 3653613"/>
              <a:gd name="connsiteX0" fmla="*/ 1 w 3402300"/>
              <a:gd name="connsiteY0" fmla="*/ 1736701 h 3653613"/>
              <a:gd name="connsiteX1" fmla="*/ 1649234 w 3402300"/>
              <a:gd name="connsiteY1" fmla="*/ 4 h 3653613"/>
              <a:gd name="connsiteX2" fmla="*/ 3401834 w 3402300"/>
              <a:gd name="connsiteY2" fmla="*/ 1752604 h 3653613"/>
              <a:gd name="connsiteX3" fmla="*/ 1696942 w 3402300"/>
              <a:gd name="connsiteY3" fmla="*/ 3653613 h 3653613"/>
              <a:gd name="connsiteX4" fmla="*/ 1648574 w 3402300"/>
              <a:gd name="connsiteY4" fmla="*/ 3288365 h 3653613"/>
              <a:gd name="connsiteX5" fmla="*/ 1 w 3402300"/>
              <a:gd name="connsiteY5" fmla="*/ 1736701 h 3653613"/>
              <a:gd name="connsiteX0" fmla="*/ 1 w 3402284"/>
              <a:gd name="connsiteY0" fmla="*/ 1736701 h 3653613"/>
              <a:gd name="connsiteX1" fmla="*/ 1649234 w 3402284"/>
              <a:gd name="connsiteY1" fmla="*/ 4 h 3653613"/>
              <a:gd name="connsiteX2" fmla="*/ 3401834 w 3402284"/>
              <a:gd name="connsiteY2" fmla="*/ 1752604 h 3653613"/>
              <a:gd name="connsiteX3" fmla="*/ 1696942 w 3402284"/>
              <a:gd name="connsiteY3" fmla="*/ 3653613 h 3653613"/>
              <a:gd name="connsiteX4" fmla="*/ 1648574 w 3402284"/>
              <a:gd name="connsiteY4" fmla="*/ 3288365 h 3653613"/>
              <a:gd name="connsiteX5" fmla="*/ 1 w 3402284"/>
              <a:gd name="connsiteY5" fmla="*/ 1736701 h 3653613"/>
              <a:gd name="connsiteX0" fmla="*/ 52 w 3402335"/>
              <a:gd name="connsiteY0" fmla="*/ 1736701 h 3653613"/>
              <a:gd name="connsiteX1" fmla="*/ 1649285 w 3402335"/>
              <a:gd name="connsiteY1" fmla="*/ 4 h 3653613"/>
              <a:gd name="connsiteX2" fmla="*/ 3401885 w 3402335"/>
              <a:gd name="connsiteY2" fmla="*/ 1752604 h 3653613"/>
              <a:gd name="connsiteX3" fmla="*/ 1696993 w 3402335"/>
              <a:gd name="connsiteY3" fmla="*/ 3653613 h 3653613"/>
              <a:gd name="connsiteX4" fmla="*/ 1690909 w 3402335"/>
              <a:gd name="connsiteY4" fmla="*/ 3304222 h 3653613"/>
              <a:gd name="connsiteX5" fmla="*/ 52 w 3402335"/>
              <a:gd name="connsiteY5" fmla="*/ 1736701 h 3653613"/>
              <a:gd name="connsiteX0" fmla="*/ 52 w 3402335"/>
              <a:gd name="connsiteY0" fmla="*/ 1736701 h 3653613"/>
              <a:gd name="connsiteX1" fmla="*/ 1649285 w 3402335"/>
              <a:gd name="connsiteY1" fmla="*/ 4 h 3653613"/>
              <a:gd name="connsiteX2" fmla="*/ 3401885 w 3402335"/>
              <a:gd name="connsiteY2" fmla="*/ 1752604 h 3653613"/>
              <a:gd name="connsiteX3" fmla="*/ 1696993 w 3402335"/>
              <a:gd name="connsiteY3" fmla="*/ 3653613 h 3653613"/>
              <a:gd name="connsiteX4" fmla="*/ 1690909 w 3402335"/>
              <a:gd name="connsiteY4" fmla="*/ 3304222 h 3653613"/>
              <a:gd name="connsiteX5" fmla="*/ 52 w 3402335"/>
              <a:gd name="connsiteY5" fmla="*/ 1736701 h 3653613"/>
              <a:gd name="connsiteX0" fmla="*/ 52 w 3402335"/>
              <a:gd name="connsiteY0" fmla="*/ 1736701 h 3653613"/>
              <a:gd name="connsiteX1" fmla="*/ 1649285 w 3402335"/>
              <a:gd name="connsiteY1" fmla="*/ 4 h 3653613"/>
              <a:gd name="connsiteX2" fmla="*/ 3401885 w 3402335"/>
              <a:gd name="connsiteY2" fmla="*/ 1752604 h 3653613"/>
              <a:gd name="connsiteX3" fmla="*/ 1696993 w 3402335"/>
              <a:gd name="connsiteY3" fmla="*/ 3653613 h 3653613"/>
              <a:gd name="connsiteX4" fmla="*/ 1690909 w 3402335"/>
              <a:gd name="connsiteY4" fmla="*/ 3304222 h 3653613"/>
              <a:gd name="connsiteX5" fmla="*/ 52 w 3402335"/>
              <a:gd name="connsiteY5" fmla="*/ 1736701 h 3653613"/>
              <a:gd name="connsiteX0" fmla="*/ 52 w 3402335"/>
              <a:gd name="connsiteY0" fmla="*/ 1736701 h 3653613"/>
              <a:gd name="connsiteX1" fmla="*/ 1649285 w 3402335"/>
              <a:gd name="connsiteY1" fmla="*/ 4 h 3653613"/>
              <a:gd name="connsiteX2" fmla="*/ 3401885 w 3402335"/>
              <a:gd name="connsiteY2" fmla="*/ 1752604 h 3653613"/>
              <a:gd name="connsiteX3" fmla="*/ 1696993 w 3402335"/>
              <a:gd name="connsiteY3" fmla="*/ 3653613 h 3653613"/>
              <a:gd name="connsiteX4" fmla="*/ 1690909 w 3402335"/>
              <a:gd name="connsiteY4" fmla="*/ 3304222 h 3653613"/>
              <a:gd name="connsiteX5" fmla="*/ 52 w 3402335"/>
              <a:gd name="connsiteY5" fmla="*/ 1736701 h 3653613"/>
              <a:gd name="connsiteX0" fmla="*/ 34 w 3391745"/>
              <a:gd name="connsiteY0" fmla="*/ 1694472 h 3653669"/>
              <a:gd name="connsiteX1" fmla="*/ 1638695 w 3391745"/>
              <a:gd name="connsiteY1" fmla="*/ 60 h 3653669"/>
              <a:gd name="connsiteX2" fmla="*/ 3391295 w 3391745"/>
              <a:gd name="connsiteY2" fmla="*/ 1752660 h 3653669"/>
              <a:gd name="connsiteX3" fmla="*/ 1686403 w 3391745"/>
              <a:gd name="connsiteY3" fmla="*/ 3653669 h 3653669"/>
              <a:gd name="connsiteX4" fmla="*/ 1680319 w 3391745"/>
              <a:gd name="connsiteY4" fmla="*/ 3304278 h 3653669"/>
              <a:gd name="connsiteX5" fmla="*/ 34 w 3391745"/>
              <a:gd name="connsiteY5" fmla="*/ 1694472 h 3653669"/>
              <a:gd name="connsiteX0" fmla="*/ 526 w 3392237"/>
              <a:gd name="connsiteY0" fmla="*/ 1694487 h 3653684"/>
              <a:gd name="connsiteX1" fmla="*/ 1639187 w 3392237"/>
              <a:gd name="connsiteY1" fmla="*/ 75 h 3653684"/>
              <a:gd name="connsiteX2" fmla="*/ 3391787 w 3392237"/>
              <a:gd name="connsiteY2" fmla="*/ 1752675 h 3653684"/>
              <a:gd name="connsiteX3" fmla="*/ 1686895 w 3392237"/>
              <a:gd name="connsiteY3" fmla="*/ 3653684 h 3653684"/>
              <a:gd name="connsiteX4" fmla="*/ 1680811 w 3392237"/>
              <a:gd name="connsiteY4" fmla="*/ 3304293 h 3653684"/>
              <a:gd name="connsiteX5" fmla="*/ 526 w 3392237"/>
              <a:gd name="connsiteY5" fmla="*/ 1694487 h 3653684"/>
              <a:gd name="connsiteX0" fmla="*/ 43 w 3391754"/>
              <a:gd name="connsiteY0" fmla="*/ 1694473 h 3653670"/>
              <a:gd name="connsiteX1" fmla="*/ 1638704 w 3391754"/>
              <a:gd name="connsiteY1" fmla="*/ 61 h 3653670"/>
              <a:gd name="connsiteX2" fmla="*/ 3391304 w 3391754"/>
              <a:gd name="connsiteY2" fmla="*/ 1752661 h 3653670"/>
              <a:gd name="connsiteX3" fmla="*/ 1686412 w 3391754"/>
              <a:gd name="connsiteY3" fmla="*/ 3653670 h 3653670"/>
              <a:gd name="connsiteX4" fmla="*/ 1685614 w 3391754"/>
              <a:gd name="connsiteY4" fmla="*/ 3288422 h 3653670"/>
              <a:gd name="connsiteX5" fmla="*/ 43 w 3391754"/>
              <a:gd name="connsiteY5" fmla="*/ 1694473 h 3653670"/>
              <a:gd name="connsiteX0" fmla="*/ 43 w 3391754"/>
              <a:gd name="connsiteY0" fmla="*/ 1694473 h 3653670"/>
              <a:gd name="connsiteX1" fmla="*/ 1638704 w 3391754"/>
              <a:gd name="connsiteY1" fmla="*/ 61 h 3653670"/>
              <a:gd name="connsiteX2" fmla="*/ 3391304 w 3391754"/>
              <a:gd name="connsiteY2" fmla="*/ 1752661 h 3653670"/>
              <a:gd name="connsiteX3" fmla="*/ 1686412 w 3391754"/>
              <a:gd name="connsiteY3" fmla="*/ 3653670 h 3653670"/>
              <a:gd name="connsiteX4" fmla="*/ 1685614 w 3391754"/>
              <a:gd name="connsiteY4" fmla="*/ 3288422 h 3653670"/>
              <a:gd name="connsiteX5" fmla="*/ 43 w 3391754"/>
              <a:gd name="connsiteY5" fmla="*/ 1694473 h 3653670"/>
              <a:gd name="connsiteX0" fmla="*/ 43 w 3391754"/>
              <a:gd name="connsiteY0" fmla="*/ 1694473 h 3653670"/>
              <a:gd name="connsiteX1" fmla="*/ 1638704 w 3391754"/>
              <a:gd name="connsiteY1" fmla="*/ 61 h 3653670"/>
              <a:gd name="connsiteX2" fmla="*/ 3391304 w 3391754"/>
              <a:gd name="connsiteY2" fmla="*/ 1752661 h 3653670"/>
              <a:gd name="connsiteX3" fmla="*/ 1686412 w 3391754"/>
              <a:gd name="connsiteY3" fmla="*/ 3653670 h 3653670"/>
              <a:gd name="connsiteX4" fmla="*/ 1685614 w 3391754"/>
              <a:gd name="connsiteY4" fmla="*/ 3288422 h 3653670"/>
              <a:gd name="connsiteX5" fmla="*/ 43 w 3391754"/>
              <a:gd name="connsiteY5" fmla="*/ 1694473 h 3653670"/>
              <a:gd name="connsiteX0" fmla="*/ 43 w 3391730"/>
              <a:gd name="connsiteY0" fmla="*/ 1694473 h 3653670"/>
              <a:gd name="connsiteX1" fmla="*/ 1638704 w 3391730"/>
              <a:gd name="connsiteY1" fmla="*/ 61 h 3653670"/>
              <a:gd name="connsiteX2" fmla="*/ 3391304 w 3391730"/>
              <a:gd name="connsiteY2" fmla="*/ 1752661 h 3653670"/>
              <a:gd name="connsiteX3" fmla="*/ 1686412 w 3391730"/>
              <a:gd name="connsiteY3" fmla="*/ 3653670 h 3653670"/>
              <a:gd name="connsiteX4" fmla="*/ 1685614 w 3391730"/>
              <a:gd name="connsiteY4" fmla="*/ 3288422 h 3653670"/>
              <a:gd name="connsiteX5" fmla="*/ 43 w 3391730"/>
              <a:gd name="connsiteY5" fmla="*/ 1694473 h 3653670"/>
              <a:gd name="connsiteX0" fmla="*/ 68 w 3391755"/>
              <a:gd name="connsiteY0" fmla="*/ 1694448 h 3653645"/>
              <a:gd name="connsiteX1" fmla="*/ 1638729 w 3391755"/>
              <a:gd name="connsiteY1" fmla="*/ 36 h 3653645"/>
              <a:gd name="connsiteX2" fmla="*/ 3391329 w 3391755"/>
              <a:gd name="connsiteY2" fmla="*/ 1752636 h 3653645"/>
              <a:gd name="connsiteX3" fmla="*/ 1686437 w 3391755"/>
              <a:gd name="connsiteY3" fmla="*/ 3653645 h 3653645"/>
              <a:gd name="connsiteX4" fmla="*/ 1685639 w 3391755"/>
              <a:gd name="connsiteY4" fmla="*/ 3288397 h 3653645"/>
              <a:gd name="connsiteX5" fmla="*/ 68 w 3391755"/>
              <a:gd name="connsiteY5" fmla="*/ 1694448 h 3653645"/>
              <a:gd name="connsiteX0" fmla="*/ 884 w 3392571"/>
              <a:gd name="connsiteY0" fmla="*/ 1694448 h 3653645"/>
              <a:gd name="connsiteX1" fmla="*/ 1639545 w 3392571"/>
              <a:gd name="connsiteY1" fmla="*/ 36 h 3653645"/>
              <a:gd name="connsiteX2" fmla="*/ 3392145 w 3392571"/>
              <a:gd name="connsiteY2" fmla="*/ 1752636 h 3653645"/>
              <a:gd name="connsiteX3" fmla="*/ 1687253 w 3392571"/>
              <a:gd name="connsiteY3" fmla="*/ 3653645 h 3653645"/>
              <a:gd name="connsiteX4" fmla="*/ 1686455 w 3392571"/>
              <a:gd name="connsiteY4" fmla="*/ 3288397 h 3653645"/>
              <a:gd name="connsiteX5" fmla="*/ 884 w 3392571"/>
              <a:gd name="connsiteY5" fmla="*/ 1694448 h 3653645"/>
              <a:gd name="connsiteX0" fmla="*/ 884 w 3392571"/>
              <a:gd name="connsiteY0" fmla="*/ 1694448 h 3653645"/>
              <a:gd name="connsiteX1" fmla="*/ 1639545 w 3392571"/>
              <a:gd name="connsiteY1" fmla="*/ 36 h 3653645"/>
              <a:gd name="connsiteX2" fmla="*/ 3392145 w 3392571"/>
              <a:gd name="connsiteY2" fmla="*/ 1752636 h 3653645"/>
              <a:gd name="connsiteX3" fmla="*/ 1687253 w 3392571"/>
              <a:gd name="connsiteY3" fmla="*/ 3653645 h 3653645"/>
              <a:gd name="connsiteX4" fmla="*/ 1686455 w 3392571"/>
              <a:gd name="connsiteY4" fmla="*/ 3288397 h 3653645"/>
              <a:gd name="connsiteX5" fmla="*/ 884 w 3392571"/>
              <a:gd name="connsiteY5" fmla="*/ 1694448 h 3653645"/>
              <a:gd name="connsiteX0" fmla="*/ 1494 w 3393181"/>
              <a:gd name="connsiteY0" fmla="*/ 1694448 h 3653645"/>
              <a:gd name="connsiteX1" fmla="*/ 1640155 w 3393181"/>
              <a:gd name="connsiteY1" fmla="*/ 36 h 3653645"/>
              <a:gd name="connsiteX2" fmla="*/ 3392755 w 3393181"/>
              <a:gd name="connsiteY2" fmla="*/ 1752636 h 3653645"/>
              <a:gd name="connsiteX3" fmla="*/ 1687863 w 3393181"/>
              <a:gd name="connsiteY3" fmla="*/ 3653645 h 3653645"/>
              <a:gd name="connsiteX4" fmla="*/ 1687065 w 3393181"/>
              <a:gd name="connsiteY4" fmla="*/ 3288397 h 3653645"/>
              <a:gd name="connsiteX5" fmla="*/ 1494 w 3393181"/>
              <a:gd name="connsiteY5" fmla="*/ 1694448 h 3653645"/>
              <a:gd name="connsiteX0" fmla="*/ 1494 w 3393181"/>
              <a:gd name="connsiteY0" fmla="*/ 1694448 h 3653645"/>
              <a:gd name="connsiteX1" fmla="*/ 1640155 w 3393181"/>
              <a:gd name="connsiteY1" fmla="*/ 36 h 3653645"/>
              <a:gd name="connsiteX2" fmla="*/ 3392755 w 3393181"/>
              <a:gd name="connsiteY2" fmla="*/ 1752636 h 3653645"/>
              <a:gd name="connsiteX3" fmla="*/ 1687863 w 3393181"/>
              <a:gd name="connsiteY3" fmla="*/ 3653645 h 3653645"/>
              <a:gd name="connsiteX4" fmla="*/ 1687065 w 3393181"/>
              <a:gd name="connsiteY4" fmla="*/ 3288397 h 3653645"/>
              <a:gd name="connsiteX5" fmla="*/ 1494 w 3393181"/>
              <a:gd name="connsiteY5" fmla="*/ 1694448 h 3653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93181" h="3653645">
                <a:moveTo>
                  <a:pt x="1494" y="1694448"/>
                </a:moveTo>
                <a:cubicBezTo>
                  <a:pt x="-36602" y="861336"/>
                  <a:pt x="657387" y="6194"/>
                  <a:pt x="1640155" y="36"/>
                </a:cubicBezTo>
                <a:cubicBezTo>
                  <a:pt x="2622923" y="-6122"/>
                  <a:pt x="3392755" y="784702"/>
                  <a:pt x="3392755" y="1752636"/>
                </a:cubicBezTo>
                <a:cubicBezTo>
                  <a:pt x="3413897" y="2794568"/>
                  <a:pt x="2646052" y="3582679"/>
                  <a:pt x="1687863" y="3653645"/>
                </a:cubicBezTo>
                <a:cubicBezTo>
                  <a:pt x="1691644" y="3523760"/>
                  <a:pt x="1695040" y="3480148"/>
                  <a:pt x="1687065" y="3288397"/>
                </a:cubicBezTo>
                <a:cubicBezTo>
                  <a:pt x="553269" y="3228785"/>
                  <a:pt x="35740" y="2443359"/>
                  <a:pt x="1494" y="1694448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</p:spPr>
        <p:txBody>
          <a:bodyPr tIns="288000">
            <a:normAutofit/>
          </a:bodyPr>
          <a:lstStyle>
            <a:lvl1pPr marL="0" indent="0" algn="ctr">
              <a:buNone/>
              <a:defRPr sz="2000" baseline="0"/>
            </a:lvl1pPr>
          </a:lstStyle>
          <a:p>
            <a:r>
              <a:rPr lang="en-US" dirty="0"/>
              <a:t>Divider</a:t>
            </a:r>
            <a:br>
              <a:rPr lang="en-US" dirty="0"/>
            </a:br>
            <a:r>
              <a:rPr lang="en-US" dirty="0"/>
              <a:t>image here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2143125"/>
            <a:ext cx="3733800" cy="857250"/>
          </a:xfrm>
        </p:spPr>
        <p:txBody>
          <a:bodyPr>
            <a:normAutofit/>
          </a:bodyPr>
          <a:lstStyle>
            <a:lvl1pPr marL="0" algn="l" defTabSz="914400" rtl="0" eaLnBrk="1" latinLnBrk="0" hangingPunct="1">
              <a:lnSpc>
                <a:spcPct val="90000"/>
              </a:lnSpc>
              <a:defRPr lang="en-US" sz="2600" kern="1200" dirty="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</a:lstStyle>
          <a:p>
            <a:r>
              <a:rPr lang="en-US" dirty="0"/>
              <a:t>Divider headline goes here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sz="quarter" idx="10" hasCustomPrompt="1"/>
          </p:nvPr>
        </p:nvSpPr>
        <p:spPr>
          <a:xfrm>
            <a:off x="2538637" y="0"/>
            <a:ext cx="6605363" cy="5143500"/>
          </a:xfrm>
          <a:custGeom>
            <a:avLst/>
            <a:gdLst>
              <a:gd name="connsiteX0" fmla="*/ 0 w 6594144"/>
              <a:gd name="connsiteY0" fmla="*/ 0 h 5143500"/>
              <a:gd name="connsiteX1" fmla="*/ 6594144 w 6594144"/>
              <a:gd name="connsiteY1" fmla="*/ 0 h 5143500"/>
              <a:gd name="connsiteX2" fmla="*/ 6594144 w 6594144"/>
              <a:gd name="connsiteY2" fmla="*/ 5143500 h 5143500"/>
              <a:gd name="connsiteX3" fmla="*/ 0 w 6594144"/>
              <a:gd name="connsiteY3" fmla="*/ 5143500 h 5143500"/>
              <a:gd name="connsiteX4" fmla="*/ 0 w 6594144"/>
              <a:gd name="connsiteY4" fmla="*/ 0 h 5143500"/>
              <a:gd name="connsiteX0" fmla="*/ 5439 w 6599583"/>
              <a:gd name="connsiteY0" fmla="*/ 0 h 5143500"/>
              <a:gd name="connsiteX1" fmla="*/ 6599583 w 6599583"/>
              <a:gd name="connsiteY1" fmla="*/ 0 h 5143500"/>
              <a:gd name="connsiteX2" fmla="*/ 6599583 w 6599583"/>
              <a:gd name="connsiteY2" fmla="*/ 5143500 h 5143500"/>
              <a:gd name="connsiteX3" fmla="*/ 5439 w 6599583"/>
              <a:gd name="connsiteY3" fmla="*/ 5143500 h 5143500"/>
              <a:gd name="connsiteX4" fmla="*/ 0 w 6599583"/>
              <a:gd name="connsiteY4" fmla="*/ 1049572 h 5143500"/>
              <a:gd name="connsiteX5" fmla="*/ 5439 w 6599583"/>
              <a:gd name="connsiteY5" fmla="*/ 0 h 5143500"/>
              <a:gd name="connsiteX0" fmla="*/ 5439 w 6599583"/>
              <a:gd name="connsiteY0" fmla="*/ 0 h 5143500"/>
              <a:gd name="connsiteX1" fmla="*/ 6599583 w 6599583"/>
              <a:gd name="connsiteY1" fmla="*/ 0 h 5143500"/>
              <a:gd name="connsiteX2" fmla="*/ 6599583 w 6599583"/>
              <a:gd name="connsiteY2" fmla="*/ 5143500 h 5143500"/>
              <a:gd name="connsiteX3" fmla="*/ 5439 w 6599583"/>
              <a:gd name="connsiteY3" fmla="*/ 5143500 h 5143500"/>
              <a:gd name="connsiteX4" fmla="*/ 1 w 6599583"/>
              <a:gd name="connsiteY4" fmla="*/ 4381169 h 5143500"/>
              <a:gd name="connsiteX5" fmla="*/ 0 w 6599583"/>
              <a:gd name="connsiteY5" fmla="*/ 1049572 h 5143500"/>
              <a:gd name="connsiteX6" fmla="*/ 5439 w 6599583"/>
              <a:gd name="connsiteY6" fmla="*/ 0 h 5143500"/>
              <a:gd name="connsiteX0" fmla="*/ 5841 w 6599985"/>
              <a:gd name="connsiteY0" fmla="*/ 0 h 5143500"/>
              <a:gd name="connsiteX1" fmla="*/ 6599985 w 6599985"/>
              <a:gd name="connsiteY1" fmla="*/ 0 h 5143500"/>
              <a:gd name="connsiteX2" fmla="*/ 6599985 w 6599985"/>
              <a:gd name="connsiteY2" fmla="*/ 5143500 h 5143500"/>
              <a:gd name="connsiteX3" fmla="*/ 5841 w 6599985"/>
              <a:gd name="connsiteY3" fmla="*/ 5143500 h 5143500"/>
              <a:gd name="connsiteX4" fmla="*/ 403 w 6599985"/>
              <a:gd name="connsiteY4" fmla="*/ 4381169 h 5143500"/>
              <a:gd name="connsiteX5" fmla="*/ 403 w 6599985"/>
              <a:gd name="connsiteY5" fmla="*/ 2234317 h 5143500"/>
              <a:gd name="connsiteX6" fmla="*/ 402 w 6599985"/>
              <a:gd name="connsiteY6" fmla="*/ 1049572 h 5143500"/>
              <a:gd name="connsiteX7" fmla="*/ 5841 w 6599985"/>
              <a:gd name="connsiteY7" fmla="*/ 0 h 5143500"/>
              <a:gd name="connsiteX0" fmla="*/ 5440 w 6599584"/>
              <a:gd name="connsiteY0" fmla="*/ 0 h 5143500"/>
              <a:gd name="connsiteX1" fmla="*/ 6599584 w 6599584"/>
              <a:gd name="connsiteY1" fmla="*/ 0 h 5143500"/>
              <a:gd name="connsiteX2" fmla="*/ 6599584 w 6599584"/>
              <a:gd name="connsiteY2" fmla="*/ 5143500 h 5143500"/>
              <a:gd name="connsiteX3" fmla="*/ 5440 w 6599584"/>
              <a:gd name="connsiteY3" fmla="*/ 5143500 h 5143500"/>
              <a:gd name="connsiteX4" fmla="*/ 2 w 6599584"/>
              <a:gd name="connsiteY4" fmla="*/ 4381169 h 5143500"/>
              <a:gd name="connsiteX5" fmla="*/ 1582312 w 6599584"/>
              <a:gd name="connsiteY5" fmla="*/ 2703444 h 5143500"/>
              <a:gd name="connsiteX6" fmla="*/ 1 w 6599584"/>
              <a:gd name="connsiteY6" fmla="*/ 1049572 h 5143500"/>
              <a:gd name="connsiteX7" fmla="*/ 5440 w 6599584"/>
              <a:gd name="connsiteY7" fmla="*/ 0 h 5143500"/>
              <a:gd name="connsiteX0" fmla="*/ 5439 w 6599583"/>
              <a:gd name="connsiteY0" fmla="*/ 0 h 5143500"/>
              <a:gd name="connsiteX1" fmla="*/ 6599583 w 6599583"/>
              <a:gd name="connsiteY1" fmla="*/ 0 h 5143500"/>
              <a:gd name="connsiteX2" fmla="*/ 6599583 w 6599583"/>
              <a:gd name="connsiteY2" fmla="*/ 5143500 h 5143500"/>
              <a:gd name="connsiteX3" fmla="*/ 5439 w 6599583"/>
              <a:gd name="connsiteY3" fmla="*/ 5143500 h 5143500"/>
              <a:gd name="connsiteX4" fmla="*/ 1 w 6599583"/>
              <a:gd name="connsiteY4" fmla="*/ 4381169 h 5143500"/>
              <a:gd name="connsiteX5" fmla="*/ 1582311 w 6599583"/>
              <a:gd name="connsiteY5" fmla="*/ 2703444 h 5143500"/>
              <a:gd name="connsiteX6" fmla="*/ 0 w 6599583"/>
              <a:gd name="connsiteY6" fmla="*/ 1049572 h 5143500"/>
              <a:gd name="connsiteX7" fmla="*/ 5439 w 6599583"/>
              <a:gd name="connsiteY7" fmla="*/ 0 h 5143500"/>
              <a:gd name="connsiteX0" fmla="*/ 5439 w 6599583"/>
              <a:gd name="connsiteY0" fmla="*/ 0 h 5143500"/>
              <a:gd name="connsiteX1" fmla="*/ 6599583 w 6599583"/>
              <a:gd name="connsiteY1" fmla="*/ 0 h 5143500"/>
              <a:gd name="connsiteX2" fmla="*/ 6599583 w 6599583"/>
              <a:gd name="connsiteY2" fmla="*/ 5143500 h 5143500"/>
              <a:gd name="connsiteX3" fmla="*/ 5439 w 6599583"/>
              <a:gd name="connsiteY3" fmla="*/ 5143500 h 5143500"/>
              <a:gd name="connsiteX4" fmla="*/ 1 w 6599583"/>
              <a:gd name="connsiteY4" fmla="*/ 4381169 h 5143500"/>
              <a:gd name="connsiteX5" fmla="*/ 1582311 w 6599583"/>
              <a:gd name="connsiteY5" fmla="*/ 2703444 h 5143500"/>
              <a:gd name="connsiteX6" fmla="*/ 0 w 6599583"/>
              <a:gd name="connsiteY6" fmla="*/ 1049572 h 5143500"/>
              <a:gd name="connsiteX7" fmla="*/ 5439 w 6599583"/>
              <a:gd name="connsiteY7" fmla="*/ 0 h 5143500"/>
              <a:gd name="connsiteX0" fmla="*/ 5439 w 6599583"/>
              <a:gd name="connsiteY0" fmla="*/ 0 h 5143500"/>
              <a:gd name="connsiteX1" fmla="*/ 6599583 w 6599583"/>
              <a:gd name="connsiteY1" fmla="*/ 0 h 5143500"/>
              <a:gd name="connsiteX2" fmla="*/ 6599583 w 6599583"/>
              <a:gd name="connsiteY2" fmla="*/ 5143500 h 5143500"/>
              <a:gd name="connsiteX3" fmla="*/ 5439 w 6599583"/>
              <a:gd name="connsiteY3" fmla="*/ 5143500 h 5143500"/>
              <a:gd name="connsiteX4" fmla="*/ 1 w 6599583"/>
              <a:gd name="connsiteY4" fmla="*/ 4381169 h 5143500"/>
              <a:gd name="connsiteX5" fmla="*/ 1582311 w 6599583"/>
              <a:gd name="connsiteY5" fmla="*/ 2703444 h 5143500"/>
              <a:gd name="connsiteX6" fmla="*/ 0 w 6599583"/>
              <a:gd name="connsiteY6" fmla="*/ 1049572 h 5143500"/>
              <a:gd name="connsiteX7" fmla="*/ 5439 w 6599583"/>
              <a:gd name="connsiteY7" fmla="*/ 0 h 5143500"/>
              <a:gd name="connsiteX0" fmla="*/ 5439 w 6599583"/>
              <a:gd name="connsiteY0" fmla="*/ 0 h 5143500"/>
              <a:gd name="connsiteX1" fmla="*/ 6599583 w 6599583"/>
              <a:gd name="connsiteY1" fmla="*/ 0 h 5143500"/>
              <a:gd name="connsiteX2" fmla="*/ 6599583 w 6599583"/>
              <a:gd name="connsiteY2" fmla="*/ 5143500 h 5143500"/>
              <a:gd name="connsiteX3" fmla="*/ 5439 w 6599583"/>
              <a:gd name="connsiteY3" fmla="*/ 5143500 h 5143500"/>
              <a:gd name="connsiteX4" fmla="*/ 1 w 6599583"/>
              <a:gd name="connsiteY4" fmla="*/ 4381169 h 5143500"/>
              <a:gd name="connsiteX5" fmla="*/ 1582311 w 6599583"/>
              <a:gd name="connsiteY5" fmla="*/ 2703444 h 5143500"/>
              <a:gd name="connsiteX6" fmla="*/ 0 w 6599583"/>
              <a:gd name="connsiteY6" fmla="*/ 1049572 h 5143500"/>
              <a:gd name="connsiteX7" fmla="*/ 5439 w 6599583"/>
              <a:gd name="connsiteY7" fmla="*/ 0 h 5143500"/>
              <a:gd name="connsiteX0" fmla="*/ 0 w 6605363"/>
              <a:gd name="connsiteY0" fmla="*/ 0 h 5143500"/>
              <a:gd name="connsiteX1" fmla="*/ 6605363 w 6605363"/>
              <a:gd name="connsiteY1" fmla="*/ 0 h 5143500"/>
              <a:gd name="connsiteX2" fmla="*/ 6605363 w 6605363"/>
              <a:gd name="connsiteY2" fmla="*/ 5143500 h 5143500"/>
              <a:gd name="connsiteX3" fmla="*/ 11219 w 6605363"/>
              <a:gd name="connsiteY3" fmla="*/ 5143500 h 5143500"/>
              <a:gd name="connsiteX4" fmla="*/ 5781 w 6605363"/>
              <a:gd name="connsiteY4" fmla="*/ 4381169 h 5143500"/>
              <a:gd name="connsiteX5" fmla="*/ 1588091 w 6605363"/>
              <a:gd name="connsiteY5" fmla="*/ 2703444 h 5143500"/>
              <a:gd name="connsiteX6" fmla="*/ 5780 w 6605363"/>
              <a:gd name="connsiteY6" fmla="*/ 1049572 h 5143500"/>
              <a:gd name="connsiteX7" fmla="*/ 0 w 6605363"/>
              <a:gd name="connsiteY7" fmla="*/ 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605363" h="5143500">
                <a:moveTo>
                  <a:pt x="0" y="0"/>
                </a:moveTo>
                <a:lnTo>
                  <a:pt x="6605363" y="0"/>
                </a:lnTo>
                <a:lnTo>
                  <a:pt x="6605363" y="5143500"/>
                </a:lnTo>
                <a:lnTo>
                  <a:pt x="11219" y="5143500"/>
                </a:lnTo>
                <a:cubicBezTo>
                  <a:pt x="9406" y="4889390"/>
                  <a:pt x="7594" y="4635279"/>
                  <a:pt x="5781" y="4381169"/>
                </a:cubicBezTo>
                <a:cubicBezTo>
                  <a:pt x="1054447" y="4254114"/>
                  <a:pt x="1588091" y="3425688"/>
                  <a:pt x="1588091" y="2703444"/>
                </a:cubicBezTo>
                <a:cubicBezTo>
                  <a:pt x="1596042" y="1949395"/>
                  <a:pt x="990835" y="1056198"/>
                  <a:pt x="5780" y="1049572"/>
                </a:cubicBezTo>
                <a:cubicBezTo>
                  <a:pt x="3853" y="699715"/>
                  <a:pt x="1927" y="349857"/>
                  <a:pt x="0" y="0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</p:spPr>
        <p:txBody>
          <a:bodyPr tIns="288000" anchor="ctr">
            <a:normAutofit/>
          </a:bodyPr>
          <a:lstStyle>
            <a:lvl1pPr marL="0" indent="0" algn="r">
              <a:buNone/>
              <a:defRPr sz="2000" baseline="0"/>
            </a:lvl1pPr>
          </a:lstStyle>
          <a:p>
            <a:r>
              <a:rPr lang="en-US" dirty="0"/>
              <a:t>Divider</a:t>
            </a:r>
            <a:br>
              <a:rPr lang="en-US" dirty="0"/>
            </a:br>
            <a:r>
              <a:rPr lang="en-US" dirty="0"/>
              <a:t>image here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2546499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 userDrawn="1"/>
        </p:nvSpPr>
        <p:spPr>
          <a:xfrm>
            <a:off x="1014554" y="1055106"/>
            <a:ext cx="3100246" cy="3329426"/>
          </a:xfrm>
          <a:custGeom>
            <a:avLst/>
            <a:gdLst>
              <a:gd name="connsiteX0" fmla="*/ 1302106 w 2626157"/>
              <a:gd name="connsiteY0" fmla="*/ 2823667 h 2823667"/>
              <a:gd name="connsiteX1" fmla="*/ 1302106 w 2626157"/>
              <a:gd name="connsiteY1" fmla="*/ 2516429 h 2823667"/>
              <a:gd name="connsiteX2" fmla="*/ 0 w 2626157"/>
              <a:gd name="connsiteY2" fmla="*/ 1302106 h 2823667"/>
              <a:gd name="connsiteX3" fmla="*/ 1280160 w 2626157"/>
              <a:gd name="connsiteY3" fmla="*/ 0 h 2823667"/>
              <a:gd name="connsiteX4" fmla="*/ 2626157 w 2626157"/>
              <a:gd name="connsiteY4" fmla="*/ 1389888 h 2823667"/>
              <a:gd name="connsiteX5" fmla="*/ 1302106 w 2626157"/>
              <a:gd name="connsiteY5" fmla="*/ 2823667 h 2823667"/>
              <a:gd name="connsiteX0" fmla="*/ 1302106 w 2626157"/>
              <a:gd name="connsiteY0" fmla="*/ 2823667 h 2823667"/>
              <a:gd name="connsiteX1" fmla="*/ 1302106 w 2626157"/>
              <a:gd name="connsiteY1" fmla="*/ 2516429 h 2823667"/>
              <a:gd name="connsiteX2" fmla="*/ 0 w 2626157"/>
              <a:gd name="connsiteY2" fmla="*/ 1302106 h 2823667"/>
              <a:gd name="connsiteX3" fmla="*/ 1325673 w 2626157"/>
              <a:gd name="connsiteY3" fmla="*/ 0 h 2823667"/>
              <a:gd name="connsiteX4" fmla="*/ 2626157 w 2626157"/>
              <a:gd name="connsiteY4" fmla="*/ 1389888 h 2823667"/>
              <a:gd name="connsiteX5" fmla="*/ 1302106 w 2626157"/>
              <a:gd name="connsiteY5" fmla="*/ 2823667 h 2823667"/>
              <a:gd name="connsiteX0" fmla="*/ 1299038 w 2623089"/>
              <a:gd name="connsiteY0" fmla="*/ 2823667 h 2823667"/>
              <a:gd name="connsiteX1" fmla="*/ 1299038 w 2623089"/>
              <a:gd name="connsiteY1" fmla="*/ 2516429 h 2823667"/>
              <a:gd name="connsiteX2" fmla="*/ 0 w 2623089"/>
              <a:gd name="connsiteY2" fmla="*/ 1265285 h 2823667"/>
              <a:gd name="connsiteX3" fmla="*/ 1322605 w 2623089"/>
              <a:gd name="connsiteY3" fmla="*/ 0 h 2823667"/>
              <a:gd name="connsiteX4" fmla="*/ 2623089 w 2623089"/>
              <a:gd name="connsiteY4" fmla="*/ 1389888 h 2823667"/>
              <a:gd name="connsiteX5" fmla="*/ 1299038 w 2623089"/>
              <a:gd name="connsiteY5" fmla="*/ 2823667 h 2823667"/>
              <a:gd name="connsiteX0" fmla="*/ 1299038 w 2629226"/>
              <a:gd name="connsiteY0" fmla="*/ 2823667 h 2823667"/>
              <a:gd name="connsiteX1" fmla="*/ 1299038 w 2629226"/>
              <a:gd name="connsiteY1" fmla="*/ 2516429 h 2823667"/>
              <a:gd name="connsiteX2" fmla="*/ 0 w 2629226"/>
              <a:gd name="connsiteY2" fmla="*/ 1265285 h 2823667"/>
              <a:gd name="connsiteX3" fmla="*/ 1322605 w 2629226"/>
              <a:gd name="connsiteY3" fmla="*/ 0 h 2823667"/>
              <a:gd name="connsiteX4" fmla="*/ 2629226 w 2629226"/>
              <a:gd name="connsiteY4" fmla="*/ 1405230 h 2823667"/>
              <a:gd name="connsiteX5" fmla="*/ 1299038 w 2629226"/>
              <a:gd name="connsiteY5" fmla="*/ 2823667 h 2823667"/>
              <a:gd name="connsiteX0" fmla="*/ 1299038 w 2629239"/>
              <a:gd name="connsiteY0" fmla="*/ 2824127 h 2824127"/>
              <a:gd name="connsiteX1" fmla="*/ 1299038 w 2629239"/>
              <a:gd name="connsiteY1" fmla="*/ 2516889 h 2824127"/>
              <a:gd name="connsiteX2" fmla="*/ 0 w 2629239"/>
              <a:gd name="connsiteY2" fmla="*/ 1265745 h 2824127"/>
              <a:gd name="connsiteX3" fmla="*/ 1322605 w 2629239"/>
              <a:gd name="connsiteY3" fmla="*/ 460 h 2824127"/>
              <a:gd name="connsiteX4" fmla="*/ 2629226 w 2629239"/>
              <a:gd name="connsiteY4" fmla="*/ 1405690 h 2824127"/>
              <a:gd name="connsiteX5" fmla="*/ 1299038 w 2629239"/>
              <a:gd name="connsiteY5" fmla="*/ 2824127 h 2824127"/>
              <a:gd name="connsiteX0" fmla="*/ 1299038 w 2629239"/>
              <a:gd name="connsiteY0" fmla="*/ 2823668 h 2823668"/>
              <a:gd name="connsiteX1" fmla="*/ 1299038 w 2629239"/>
              <a:gd name="connsiteY1" fmla="*/ 2516430 h 2823668"/>
              <a:gd name="connsiteX2" fmla="*/ 0 w 2629239"/>
              <a:gd name="connsiteY2" fmla="*/ 1265286 h 2823668"/>
              <a:gd name="connsiteX3" fmla="*/ 1322605 w 2629239"/>
              <a:gd name="connsiteY3" fmla="*/ 1 h 2823668"/>
              <a:gd name="connsiteX4" fmla="*/ 2629226 w 2629239"/>
              <a:gd name="connsiteY4" fmla="*/ 1405231 h 2823668"/>
              <a:gd name="connsiteX5" fmla="*/ 1299038 w 2629239"/>
              <a:gd name="connsiteY5" fmla="*/ 2823668 h 2823668"/>
              <a:gd name="connsiteX0" fmla="*/ 1299038 w 2629245"/>
              <a:gd name="connsiteY0" fmla="*/ 2823668 h 2823668"/>
              <a:gd name="connsiteX1" fmla="*/ 1299038 w 2629245"/>
              <a:gd name="connsiteY1" fmla="*/ 2516430 h 2823668"/>
              <a:gd name="connsiteX2" fmla="*/ 0 w 2629245"/>
              <a:gd name="connsiteY2" fmla="*/ 1265286 h 2823668"/>
              <a:gd name="connsiteX3" fmla="*/ 1322605 w 2629245"/>
              <a:gd name="connsiteY3" fmla="*/ 1 h 2823668"/>
              <a:gd name="connsiteX4" fmla="*/ 2629226 w 2629245"/>
              <a:gd name="connsiteY4" fmla="*/ 1405231 h 2823668"/>
              <a:gd name="connsiteX5" fmla="*/ 1299038 w 2629245"/>
              <a:gd name="connsiteY5" fmla="*/ 2823668 h 2823668"/>
              <a:gd name="connsiteX0" fmla="*/ 1299048 w 2629255"/>
              <a:gd name="connsiteY0" fmla="*/ 2824127 h 2824127"/>
              <a:gd name="connsiteX1" fmla="*/ 1299048 w 2629255"/>
              <a:gd name="connsiteY1" fmla="*/ 2516889 h 2824127"/>
              <a:gd name="connsiteX2" fmla="*/ 10 w 2629255"/>
              <a:gd name="connsiteY2" fmla="*/ 1265745 h 2824127"/>
              <a:gd name="connsiteX3" fmla="*/ 1322615 w 2629255"/>
              <a:gd name="connsiteY3" fmla="*/ 460 h 2824127"/>
              <a:gd name="connsiteX4" fmla="*/ 2629236 w 2629255"/>
              <a:gd name="connsiteY4" fmla="*/ 1405690 h 2824127"/>
              <a:gd name="connsiteX5" fmla="*/ 1299048 w 2629255"/>
              <a:gd name="connsiteY5" fmla="*/ 2824127 h 2824127"/>
              <a:gd name="connsiteX0" fmla="*/ 1299039 w 2629246"/>
              <a:gd name="connsiteY0" fmla="*/ 2824302 h 2824302"/>
              <a:gd name="connsiteX1" fmla="*/ 1299039 w 2629246"/>
              <a:gd name="connsiteY1" fmla="*/ 2517064 h 2824302"/>
              <a:gd name="connsiteX2" fmla="*/ 1 w 2629246"/>
              <a:gd name="connsiteY2" fmla="*/ 1265920 h 2824302"/>
              <a:gd name="connsiteX3" fmla="*/ 1322606 w 2629246"/>
              <a:gd name="connsiteY3" fmla="*/ 635 h 2824302"/>
              <a:gd name="connsiteX4" fmla="*/ 2629227 w 2629246"/>
              <a:gd name="connsiteY4" fmla="*/ 1405865 h 2824302"/>
              <a:gd name="connsiteX5" fmla="*/ 1299039 w 2629246"/>
              <a:gd name="connsiteY5" fmla="*/ 2824302 h 2824302"/>
              <a:gd name="connsiteX0" fmla="*/ 1299039 w 2629246"/>
              <a:gd name="connsiteY0" fmla="*/ 2823668 h 2823668"/>
              <a:gd name="connsiteX1" fmla="*/ 1299039 w 2629246"/>
              <a:gd name="connsiteY1" fmla="*/ 2516430 h 2823668"/>
              <a:gd name="connsiteX2" fmla="*/ 1 w 2629246"/>
              <a:gd name="connsiteY2" fmla="*/ 1265286 h 2823668"/>
              <a:gd name="connsiteX3" fmla="*/ 1322606 w 2629246"/>
              <a:gd name="connsiteY3" fmla="*/ 1 h 2823668"/>
              <a:gd name="connsiteX4" fmla="*/ 2629227 w 2629246"/>
              <a:gd name="connsiteY4" fmla="*/ 1405231 h 2823668"/>
              <a:gd name="connsiteX5" fmla="*/ 1299039 w 2629246"/>
              <a:gd name="connsiteY5" fmla="*/ 2823668 h 2823668"/>
              <a:gd name="connsiteX0" fmla="*/ 1299219 w 2629426"/>
              <a:gd name="connsiteY0" fmla="*/ 2823668 h 2823668"/>
              <a:gd name="connsiteX1" fmla="*/ 1299219 w 2629426"/>
              <a:gd name="connsiteY1" fmla="*/ 2516430 h 2823668"/>
              <a:gd name="connsiteX2" fmla="*/ 181 w 2629426"/>
              <a:gd name="connsiteY2" fmla="*/ 1265286 h 2823668"/>
              <a:gd name="connsiteX3" fmla="*/ 1322786 w 2629426"/>
              <a:gd name="connsiteY3" fmla="*/ 1 h 2823668"/>
              <a:gd name="connsiteX4" fmla="*/ 2629407 w 2629426"/>
              <a:gd name="connsiteY4" fmla="*/ 1405231 h 2823668"/>
              <a:gd name="connsiteX5" fmla="*/ 1299219 w 2629426"/>
              <a:gd name="connsiteY5" fmla="*/ 2823668 h 2823668"/>
              <a:gd name="connsiteX0" fmla="*/ 1299052 w 2629259"/>
              <a:gd name="connsiteY0" fmla="*/ 2823668 h 2823668"/>
              <a:gd name="connsiteX1" fmla="*/ 1295763 w 2629259"/>
              <a:gd name="connsiteY1" fmla="*/ 2536165 h 2823668"/>
              <a:gd name="connsiteX2" fmla="*/ 14 w 2629259"/>
              <a:gd name="connsiteY2" fmla="*/ 1265286 h 2823668"/>
              <a:gd name="connsiteX3" fmla="*/ 1322619 w 2629259"/>
              <a:gd name="connsiteY3" fmla="*/ 1 h 2823668"/>
              <a:gd name="connsiteX4" fmla="*/ 2629240 w 2629259"/>
              <a:gd name="connsiteY4" fmla="*/ 1405231 h 2823668"/>
              <a:gd name="connsiteX5" fmla="*/ 1299052 w 2629259"/>
              <a:gd name="connsiteY5" fmla="*/ 2823668 h 2823668"/>
              <a:gd name="connsiteX0" fmla="*/ 1299076 w 2629283"/>
              <a:gd name="connsiteY0" fmla="*/ 2823668 h 2823668"/>
              <a:gd name="connsiteX1" fmla="*/ 1295787 w 2629283"/>
              <a:gd name="connsiteY1" fmla="*/ 2536165 h 2823668"/>
              <a:gd name="connsiteX2" fmla="*/ 38 w 2629283"/>
              <a:gd name="connsiteY2" fmla="*/ 1265286 h 2823668"/>
              <a:gd name="connsiteX3" fmla="*/ 1322643 w 2629283"/>
              <a:gd name="connsiteY3" fmla="*/ 1 h 2823668"/>
              <a:gd name="connsiteX4" fmla="*/ 2629264 w 2629283"/>
              <a:gd name="connsiteY4" fmla="*/ 1405231 h 2823668"/>
              <a:gd name="connsiteX5" fmla="*/ 1299076 w 2629283"/>
              <a:gd name="connsiteY5" fmla="*/ 2823668 h 2823668"/>
              <a:gd name="connsiteX0" fmla="*/ 1299152 w 2629359"/>
              <a:gd name="connsiteY0" fmla="*/ 2823668 h 2823668"/>
              <a:gd name="connsiteX1" fmla="*/ 1295863 w 2629359"/>
              <a:gd name="connsiteY1" fmla="*/ 2536165 h 2823668"/>
              <a:gd name="connsiteX2" fmla="*/ 114 w 2629359"/>
              <a:gd name="connsiteY2" fmla="*/ 1265286 h 2823668"/>
              <a:gd name="connsiteX3" fmla="*/ 1322719 w 2629359"/>
              <a:gd name="connsiteY3" fmla="*/ 1 h 2823668"/>
              <a:gd name="connsiteX4" fmla="*/ 2629340 w 2629359"/>
              <a:gd name="connsiteY4" fmla="*/ 1405231 h 2823668"/>
              <a:gd name="connsiteX5" fmla="*/ 1299152 w 2629359"/>
              <a:gd name="connsiteY5" fmla="*/ 2823668 h 2823668"/>
              <a:gd name="connsiteX0" fmla="*/ 1299155 w 2629362"/>
              <a:gd name="connsiteY0" fmla="*/ 2823668 h 2823668"/>
              <a:gd name="connsiteX1" fmla="*/ 1295866 w 2629362"/>
              <a:gd name="connsiteY1" fmla="*/ 2536165 h 2823668"/>
              <a:gd name="connsiteX2" fmla="*/ 117 w 2629362"/>
              <a:gd name="connsiteY2" fmla="*/ 1265286 h 2823668"/>
              <a:gd name="connsiteX3" fmla="*/ 1322722 w 2629362"/>
              <a:gd name="connsiteY3" fmla="*/ 1 h 2823668"/>
              <a:gd name="connsiteX4" fmla="*/ 2629343 w 2629362"/>
              <a:gd name="connsiteY4" fmla="*/ 1405231 h 2823668"/>
              <a:gd name="connsiteX5" fmla="*/ 1299155 w 2629362"/>
              <a:gd name="connsiteY5" fmla="*/ 2823668 h 2823668"/>
              <a:gd name="connsiteX0" fmla="*/ 1299272 w 2629479"/>
              <a:gd name="connsiteY0" fmla="*/ 2823668 h 2823668"/>
              <a:gd name="connsiteX1" fmla="*/ 1295983 w 2629479"/>
              <a:gd name="connsiteY1" fmla="*/ 2536165 h 2823668"/>
              <a:gd name="connsiteX2" fmla="*/ 234 w 2629479"/>
              <a:gd name="connsiteY2" fmla="*/ 1265286 h 2823668"/>
              <a:gd name="connsiteX3" fmla="*/ 1322839 w 2629479"/>
              <a:gd name="connsiteY3" fmla="*/ 1 h 2823668"/>
              <a:gd name="connsiteX4" fmla="*/ 2629460 w 2629479"/>
              <a:gd name="connsiteY4" fmla="*/ 1405231 h 2823668"/>
              <a:gd name="connsiteX5" fmla="*/ 1299272 w 2629479"/>
              <a:gd name="connsiteY5" fmla="*/ 2823668 h 2823668"/>
              <a:gd name="connsiteX0" fmla="*/ 1299097 w 2629304"/>
              <a:gd name="connsiteY0" fmla="*/ 2823668 h 2823668"/>
              <a:gd name="connsiteX1" fmla="*/ 1295808 w 2629304"/>
              <a:gd name="connsiteY1" fmla="*/ 2536165 h 2823668"/>
              <a:gd name="connsiteX2" fmla="*/ 59 w 2629304"/>
              <a:gd name="connsiteY2" fmla="*/ 1265286 h 2823668"/>
              <a:gd name="connsiteX3" fmla="*/ 1322664 w 2629304"/>
              <a:gd name="connsiteY3" fmla="*/ 1 h 2823668"/>
              <a:gd name="connsiteX4" fmla="*/ 2629285 w 2629304"/>
              <a:gd name="connsiteY4" fmla="*/ 1405231 h 2823668"/>
              <a:gd name="connsiteX5" fmla="*/ 1299097 w 2629304"/>
              <a:gd name="connsiteY5" fmla="*/ 2823668 h 2823668"/>
              <a:gd name="connsiteX0" fmla="*/ 1299098 w 2629305"/>
              <a:gd name="connsiteY0" fmla="*/ 2823774 h 2823774"/>
              <a:gd name="connsiteX1" fmla="*/ 1295809 w 2629305"/>
              <a:gd name="connsiteY1" fmla="*/ 2536271 h 2823774"/>
              <a:gd name="connsiteX2" fmla="*/ 60 w 2629305"/>
              <a:gd name="connsiteY2" fmla="*/ 1265392 h 2823774"/>
              <a:gd name="connsiteX3" fmla="*/ 1322665 w 2629305"/>
              <a:gd name="connsiteY3" fmla="*/ 107 h 2823774"/>
              <a:gd name="connsiteX4" fmla="*/ 2629286 w 2629305"/>
              <a:gd name="connsiteY4" fmla="*/ 1405337 h 2823774"/>
              <a:gd name="connsiteX5" fmla="*/ 1299098 w 2629305"/>
              <a:gd name="connsiteY5" fmla="*/ 2823774 h 2823774"/>
              <a:gd name="connsiteX0" fmla="*/ 1299045 w 2629252"/>
              <a:gd name="connsiteY0" fmla="*/ 2823774 h 2823774"/>
              <a:gd name="connsiteX1" fmla="*/ 1295756 w 2629252"/>
              <a:gd name="connsiteY1" fmla="*/ 2536271 h 2823774"/>
              <a:gd name="connsiteX2" fmla="*/ 7 w 2629252"/>
              <a:gd name="connsiteY2" fmla="*/ 1265392 h 2823774"/>
              <a:gd name="connsiteX3" fmla="*/ 1322612 w 2629252"/>
              <a:gd name="connsiteY3" fmla="*/ 107 h 2823774"/>
              <a:gd name="connsiteX4" fmla="*/ 2629233 w 2629252"/>
              <a:gd name="connsiteY4" fmla="*/ 1405337 h 2823774"/>
              <a:gd name="connsiteX5" fmla="*/ 1299045 w 2629252"/>
              <a:gd name="connsiteY5" fmla="*/ 2823774 h 2823774"/>
              <a:gd name="connsiteX0" fmla="*/ 1299045 w 2696478"/>
              <a:gd name="connsiteY0" fmla="*/ 2823774 h 2823774"/>
              <a:gd name="connsiteX1" fmla="*/ 1295756 w 2696478"/>
              <a:gd name="connsiteY1" fmla="*/ 2536271 h 2823774"/>
              <a:gd name="connsiteX2" fmla="*/ 7 w 2696478"/>
              <a:gd name="connsiteY2" fmla="*/ 1265392 h 2823774"/>
              <a:gd name="connsiteX3" fmla="*/ 1322612 w 2696478"/>
              <a:gd name="connsiteY3" fmla="*/ 107 h 2823774"/>
              <a:gd name="connsiteX4" fmla="*/ 2629233 w 2696478"/>
              <a:gd name="connsiteY4" fmla="*/ 1405337 h 2823774"/>
              <a:gd name="connsiteX5" fmla="*/ 1299045 w 2696478"/>
              <a:gd name="connsiteY5" fmla="*/ 2823774 h 2823774"/>
              <a:gd name="connsiteX0" fmla="*/ 1299045 w 2629345"/>
              <a:gd name="connsiteY0" fmla="*/ 2823774 h 2823774"/>
              <a:gd name="connsiteX1" fmla="*/ 1295756 w 2629345"/>
              <a:gd name="connsiteY1" fmla="*/ 2536271 h 2823774"/>
              <a:gd name="connsiteX2" fmla="*/ 7 w 2629345"/>
              <a:gd name="connsiteY2" fmla="*/ 1265392 h 2823774"/>
              <a:gd name="connsiteX3" fmla="*/ 1322612 w 2629345"/>
              <a:gd name="connsiteY3" fmla="*/ 107 h 2823774"/>
              <a:gd name="connsiteX4" fmla="*/ 2629233 w 2629345"/>
              <a:gd name="connsiteY4" fmla="*/ 1405337 h 2823774"/>
              <a:gd name="connsiteX5" fmla="*/ 1299045 w 2629345"/>
              <a:gd name="connsiteY5" fmla="*/ 2823774 h 2823774"/>
              <a:gd name="connsiteX0" fmla="*/ 1299045 w 2629347"/>
              <a:gd name="connsiteY0" fmla="*/ 2823709 h 2823709"/>
              <a:gd name="connsiteX1" fmla="*/ 1295756 w 2629347"/>
              <a:gd name="connsiteY1" fmla="*/ 2536206 h 2823709"/>
              <a:gd name="connsiteX2" fmla="*/ 7 w 2629347"/>
              <a:gd name="connsiteY2" fmla="*/ 1265327 h 2823709"/>
              <a:gd name="connsiteX3" fmla="*/ 1322612 w 2629347"/>
              <a:gd name="connsiteY3" fmla="*/ 42 h 2823709"/>
              <a:gd name="connsiteX4" fmla="*/ 2629233 w 2629347"/>
              <a:gd name="connsiteY4" fmla="*/ 1405272 h 2823709"/>
              <a:gd name="connsiteX5" fmla="*/ 1299045 w 2629347"/>
              <a:gd name="connsiteY5" fmla="*/ 2823709 h 2823709"/>
              <a:gd name="connsiteX0" fmla="*/ 1299045 w 2629347"/>
              <a:gd name="connsiteY0" fmla="*/ 2823709 h 2823709"/>
              <a:gd name="connsiteX1" fmla="*/ 1295756 w 2629347"/>
              <a:gd name="connsiteY1" fmla="*/ 2536206 h 2823709"/>
              <a:gd name="connsiteX2" fmla="*/ 7 w 2629347"/>
              <a:gd name="connsiteY2" fmla="*/ 1265327 h 2823709"/>
              <a:gd name="connsiteX3" fmla="*/ 1322612 w 2629347"/>
              <a:gd name="connsiteY3" fmla="*/ 42 h 2823709"/>
              <a:gd name="connsiteX4" fmla="*/ 2629233 w 2629347"/>
              <a:gd name="connsiteY4" fmla="*/ 1405272 h 2823709"/>
              <a:gd name="connsiteX5" fmla="*/ 1299045 w 2629347"/>
              <a:gd name="connsiteY5" fmla="*/ 2823709 h 2823709"/>
              <a:gd name="connsiteX0" fmla="*/ 1299045 w 2629328"/>
              <a:gd name="connsiteY0" fmla="*/ 2823709 h 2823709"/>
              <a:gd name="connsiteX1" fmla="*/ 1295756 w 2629328"/>
              <a:gd name="connsiteY1" fmla="*/ 2536206 h 2823709"/>
              <a:gd name="connsiteX2" fmla="*/ 7 w 2629328"/>
              <a:gd name="connsiteY2" fmla="*/ 1265327 h 2823709"/>
              <a:gd name="connsiteX3" fmla="*/ 1322612 w 2629328"/>
              <a:gd name="connsiteY3" fmla="*/ 42 h 2823709"/>
              <a:gd name="connsiteX4" fmla="*/ 2629233 w 2629328"/>
              <a:gd name="connsiteY4" fmla="*/ 1405272 h 2823709"/>
              <a:gd name="connsiteX5" fmla="*/ 1299045 w 2629328"/>
              <a:gd name="connsiteY5" fmla="*/ 2823709 h 2823709"/>
              <a:gd name="connsiteX0" fmla="*/ 1299045 w 2629325"/>
              <a:gd name="connsiteY0" fmla="*/ 2823709 h 2823709"/>
              <a:gd name="connsiteX1" fmla="*/ 1295756 w 2629325"/>
              <a:gd name="connsiteY1" fmla="*/ 2536206 h 2823709"/>
              <a:gd name="connsiteX2" fmla="*/ 7 w 2629325"/>
              <a:gd name="connsiteY2" fmla="*/ 1265327 h 2823709"/>
              <a:gd name="connsiteX3" fmla="*/ 1322612 w 2629325"/>
              <a:gd name="connsiteY3" fmla="*/ 42 h 2823709"/>
              <a:gd name="connsiteX4" fmla="*/ 2629233 w 2629325"/>
              <a:gd name="connsiteY4" fmla="*/ 1405272 h 2823709"/>
              <a:gd name="connsiteX5" fmla="*/ 1299045 w 2629325"/>
              <a:gd name="connsiteY5" fmla="*/ 2823709 h 2823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29325" h="2823709">
                <a:moveTo>
                  <a:pt x="1299045" y="2823709"/>
                </a:moveTo>
                <a:cubicBezTo>
                  <a:pt x="1297949" y="2727875"/>
                  <a:pt x="1296852" y="2632040"/>
                  <a:pt x="1295756" y="2536206"/>
                </a:cubicBezTo>
                <a:cubicBezTo>
                  <a:pt x="368782" y="2483696"/>
                  <a:pt x="1819" y="1809755"/>
                  <a:pt x="7" y="1265327"/>
                </a:cubicBezTo>
                <a:cubicBezTo>
                  <a:pt x="-2243" y="589359"/>
                  <a:pt x="550562" y="-5735"/>
                  <a:pt x="1322612" y="42"/>
                </a:cubicBezTo>
                <a:cubicBezTo>
                  <a:pt x="2061473" y="5571"/>
                  <a:pt x="2619900" y="631093"/>
                  <a:pt x="2629233" y="1405272"/>
                </a:cubicBezTo>
                <a:cubicBezTo>
                  <a:pt x="2637760" y="2112620"/>
                  <a:pt x="2054916" y="2762047"/>
                  <a:pt x="1299045" y="2823709"/>
                </a:cubicBezTo>
                <a:close/>
              </a:path>
            </a:pathLst>
          </a:custGeom>
          <a:solidFill>
            <a:schemeClr val="accent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pic>
        <p:nvPicPr>
          <p:cNvPr id="14" name="Picture 2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310994" y="67424"/>
            <a:ext cx="2043184" cy="743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09403" y="1068779"/>
            <a:ext cx="3051957" cy="3099460"/>
          </a:xfrm>
          <a:prstGeom prst="ellipse">
            <a:avLst/>
          </a:prstGeom>
        </p:spPr>
        <p:txBody>
          <a:bodyPr lIns="36000" tIns="36000" rIns="36000" bIns="36000">
            <a:normAutofit/>
          </a:bodyPr>
          <a:lstStyle>
            <a:lvl1pPr marL="0" algn="ctr" defTabSz="914400" rtl="0" eaLnBrk="1" latinLnBrk="0" hangingPunct="1">
              <a:lnSpc>
                <a:spcPct val="90000"/>
              </a:lnSpc>
              <a:defRPr lang="en-US" sz="2400" kern="1200" dirty="0">
                <a:solidFill>
                  <a:schemeClr val="accent2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</a:lstStyle>
          <a:p>
            <a:r>
              <a:rPr lang="en-US" dirty="0"/>
              <a:t>Divider headline goes here</a:t>
            </a:r>
          </a:p>
        </p:txBody>
      </p:sp>
    </p:spTree>
    <p:extLst>
      <p:ext uri="{BB962C8B-B14F-4D97-AF65-F5344CB8AC3E}">
        <p14:creationId xmlns:p14="http://schemas.microsoft.com/office/powerpoint/2010/main" val="314777137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 userDrawn="1"/>
        </p:nvSpPr>
        <p:spPr>
          <a:xfrm>
            <a:off x="4762004" y="3028950"/>
            <a:ext cx="4381996" cy="211455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26720" y="1200150"/>
            <a:ext cx="4145280" cy="1488440"/>
          </a:xfrm>
        </p:spPr>
        <p:txBody>
          <a:bodyPr anchor="b">
            <a:normAutofit/>
          </a:bodyPr>
          <a:lstStyle>
            <a:lvl1pPr marL="0" algn="l" defTabSz="914400" rtl="0" eaLnBrk="1" latinLnBrk="0" hangingPunct="1">
              <a:lnSpc>
                <a:spcPct val="90000"/>
              </a:lnSpc>
              <a:defRPr lang="en-US" sz="2400" kern="1200" dirty="0">
                <a:solidFill>
                  <a:schemeClr val="tx2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</a:lstStyle>
          <a:p>
            <a:r>
              <a:rPr lang="en-US" dirty="0"/>
              <a:t>Divider headline goes here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4762004" y="0"/>
            <a:ext cx="4381996" cy="203835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2" descr="C:\Users\User\Desktop\Givon-02\11_CallVU\CallVU-logo.png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5275" y="138300"/>
            <a:ext cx="1905000" cy="602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/>
          <p:cNvSpPr/>
          <p:nvPr userDrawn="1"/>
        </p:nvSpPr>
        <p:spPr>
          <a:xfrm flipH="1">
            <a:off x="0" y="0"/>
            <a:ext cx="381000" cy="257175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4760118" y="1276350"/>
            <a:ext cx="4383881" cy="2590800"/>
          </a:xfrm>
          <a:custGeom>
            <a:avLst/>
            <a:gdLst>
              <a:gd name="connsiteX0" fmla="*/ 0 w 4381996"/>
              <a:gd name="connsiteY0" fmla="*/ 0 h 2590800"/>
              <a:gd name="connsiteX1" fmla="*/ 4381996 w 4381996"/>
              <a:gd name="connsiteY1" fmla="*/ 0 h 2590800"/>
              <a:gd name="connsiteX2" fmla="*/ 4381996 w 4381996"/>
              <a:gd name="connsiteY2" fmla="*/ 1295400 h 2590800"/>
              <a:gd name="connsiteX3" fmla="*/ 4381996 w 4381996"/>
              <a:gd name="connsiteY3" fmla="*/ 2590800 h 2590800"/>
              <a:gd name="connsiteX4" fmla="*/ 0 w 4381996"/>
              <a:gd name="connsiteY4" fmla="*/ 2590800 h 2590800"/>
              <a:gd name="connsiteX5" fmla="*/ 0 w 4381996"/>
              <a:gd name="connsiteY5" fmla="*/ 0 h 2590800"/>
              <a:gd name="connsiteX0" fmla="*/ 1885 w 4383881"/>
              <a:gd name="connsiteY0" fmla="*/ 0 h 2590800"/>
              <a:gd name="connsiteX1" fmla="*/ 4383881 w 4383881"/>
              <a:gd name="connsiteY1" fmla="*/ 0 h 2590800"/>
              <a:gd name="connsiteX2" fmla="*/ 4383881 w 4383881"/>
              <a:gd name="connsiteY2" fmla="*/ 1295400 h 2590800"/>
              <a:gd name="connsiteX3" fmla="*/ 4383881 w 4383881"/>
              <a:gd name="connsiteY3" fmla="*/ 2590800 h 2590800"/>
              <a:gd name="connsiteX4" fmla="*/ 1885 w 4383881"/>
              <a:gd name="connsiteY4" fmla="*/ 2590800 h 2590800"/>
              <a:gd name="connsiteX5" fmla="*/ 0 w 4383881"/>
              <a:gd name="connsiteY5" fmla="*/ 1000125 h 2590800"/>
              <a:gd name="connsiteX6" fmla="*/ 1885 w 4383881"/>
              <a:gd name="connsiteY6" fmla="*/ 0 h 2590800"/>
              <a:gd name="connsiteX0" fmla="*/ 325151 w 4707147"/>
              <a:gd name="connsiteY0" fmla="*/ 0 h 2590800"/>
              <a:gd name="connsiteX1" fmla="*/ 4707147 w 4707147"/>
              <a:gd name="connsiteY1" fmla="*/ 0 h 2590800"/>
              <a:gd name="connsiteX2" fmla="*/ 4707147 w 4707147"/>
              <a:gd name="connsiteY2" fmla="*/ 1295400 h 2590800"/>
              <a:gd name="connsiteX3" fmla="*/ 4707147 w 4707147"/>
              <a:gd name="connsiteY3" fmla="*/ 2590800 h 2590800"/>
              <a:gd name="connsiteX4" fmla="*/ 325151 w 4707147"/>
              <a:gd name="connsiteY4" fmla="*/ 2590800 h 2590800"/>
              <a:gd name="connsiteX5" fmla="*/ 323267 w 4707147"/>
              <a:gd name="connsiteY5" fmla="*/ 1593056 h 2590800"/>
              <a:gd name="connsiteX6" fmla="*/ 323266 w 4707147"/>
              <a:gd name="connsiteY6" fmla="*/ 1000125 h 2590800"/>
              <a:gd name="connsiteX7" fmla="*/ 325151 w 4707147"/>
              <a:gd name="connsiteY7" fmla="*/ 0 h 2590800"/>
              <a:gd name="connsiteX0" fmla="*/ 325151 w 4707147"/>
              <a:gd name="connsiteY0" fmla="*/ 0 h 2590800"/>
              <a:gd name="connsiteX1" fmla="*/ 4707147 w 4707147"/>
              <a:gd name="connsiteY1" fmla="*/ 0 h 2590800"/>
              <a:gd name="connsiteX2" fmla="*/ 4707147 w 4707147"/>
              <a:gd name="connsiteY2" fmla="*/ 1295400 h 2590800"/>
              <a:gd name="connsiteX3" fmla="*/ 4707147 w 4707147"/>
              <a:gd name="connsiteY3" fmla="*/ 2590800 h 2590800"/>
              <a:gd name="connsiteX4" fmla="*/ 325151 w 4707147"/>
              <a:gd name="connsiteY4" fmla="*/ 2590800 h 2590800"/>
              <a:gd name="connsiteX5" fmla="*/ 323267 w 4707147"/>
              <a:gd name="connsiteY5" fmla="*/ 1593056 h 2590800"/>
              <a:gd name="connsiteX6" fmla="*/ 320886 w 4707147"/>
              <a:gd name="connsiteY6" fmla="*/ 1288256 h 2590800"/>
              <a:gd name="connsiteX7" fmla="*/ 323266 w 4707147"/>
              <a:gd name="connsiteY7" fmla="*/ 1000125 h 2590800"/>
              <a:gd name="connsiteX8" fmla="*/ 325151 w 4707147"/>
              <a:gd name="connsiteY8" fmla="*/ 0 h 2590800"/>
              <a:gd name="connsiteX0" fmla="*/ 325151 w 4707147"/>
              <a:gd name="connsiteY0" fmla="*/ 0 h 2590800"/>
              <a:gd name="connsiteX1" fmla="*/ 4707147 w 4707147"/>
              <a:gd name="connsiteY1" fmla="*/ 0 h 2590800"/>
              <a:gd name="connsiteX2" fmla="*/ 4707147 w 4707147"/>
              <a:gd name="connsiteY2" fmla="*/ 1295400 h 2590800"/>
              <a:gd name="connsiteX3" fmla="*/ 4707147 w 4707147"/>
              <a:gd name="connsiteY3" fmla="*/ 2590800 h 2590800"/>
              <a:gd name="connsiteX4" fmla="*/ 325151 w 4707147"/>
              <a:gd name="connsiteY4" fmla="*/ 2590800 h 2590800"/>
              <a:gd name="connsiteX5" fmla="*/ 323267 w 4707147"/>
              <a:gd name="connsiteY5" fmla="*/ 1593056 h 2590800"/>
              <a:gd name="connsiteX6" fmla="*/ 920961 w 4707147"/>
              <a:gd name="connsiteY6" fmla="*/ 1293019 h 2590800"/>
              <a:gd name="connsiteX7" fmla="*/ 323266 w 4707147"/>
              <a:gd name="connsiteY7" fmla="*/ 1000125 h 2590800"/>
              <a:gd name="connsiteX8" fmla="*/ 325151 w 4707147"/>
              <a:gd name="connsiteY8" fmla="*/ 0 h 2590800"/>
              <a:gd name="connsiteX0" fmla="*/ 325151 w 4707147"/>
              <a:gd name="connsiteY0" fmla="*/ 0 h 2590800"/>
              <a:gd name="connsiteX1" fmla="*/ 4707147 w 4707147"/>
              <a:gd name="connsiteY1" fmla="*/ 0 h 2590800"/>
              <a:gd name="connsiteX2" fmla="*/ 4707147 w 4707147"/>
              <a:gd name="connsiteY2" fmla="*/ 1295400 h 2590800"/>
              <a:gd name="connsiteX3" fmla="*/ 4707147 w 4707147"/>
              <a:gd name="connsiteY3" fmla="*/ 2590800 h 2590800"/>
              <a:gd name="connsiteX4" fmla="*/ 325151 w 4707147"/>
              <a:gd name="connsiteY4" fmla="*/ 2590800 h 2590800"/>
              <a:gd name="connsiteX5" fmla="*/ 323267 w 4707147"/>
              <a:gd name="connsiteY5" fmla="*/ 1593056 h 2590800"/>
              <a:gd name="connsiteX6" fmla="*/ 928105 w 4707147"/>
              <a:gd name="connsiteY6" fmla="*/ 1295400 h 2590800"/>
              <a:gd name="connsiteX7" fmla="*/ 323266 w 4707147"/>
              <a:gd name="connsiteY7" fmla="*/ 1000125 h 2590800"/>
              <a:gd name="connsiteX8" fmla="*/ 325151 w 4707147"/>
              <a:gd name="connsiteY8" fmla="*/ 0 h 2590800"/>
              <a:gd name="connsiteX0" fmla="*/ 325151 w 4707147"/>
              <a:gd name="connsiteY0" fmla="*/ 0 h 2590800"/>
              <a:gd name="connsiteX1" fmla="*/ 4707147 w 4707147"/>
              <a:gd name="connsiteY1" fmla="*/ 0 h 2590800"/>
              <a:gd name="connsiteX2" fmla="*/ 4707147 w 4707147"/>
              <a:gd name="connsiteY2" fmla="*/ 1295400 h 2590800"/>
              <a:gd name="connsiteX3" fmla="*/ 4707147 w 4707147"/>
              <a:gd name="connsiteY3" fmla="*/ 2590800 h 2590800"/>
              <a:gd name="connsiteX4" fmla="*/ 325151 w 4707147"/>
              <a:gd name="connsiteY4" fmla="*/ 2590800 h 2590800"/>
              <a:gd name="connsiteX5" fmla="*/ 323267 w 4707147"/>
              <a:gd name="connsiteY5" fmla="*/ 1593056 h 2590800"/>
              <a:gd name="connsiteX6" fmla="*/ 928105 w 4707147"/>
              <a:gd name="connsiteY6" fmla="*/ 1295400 h 2590800"/>
              <a:gd name="connsiteX7" fmla="*/ 323266 w 4707147"/>
              <a:gd name="connsiteY7" fmla="*/ 1000125 h 2590800"/>
              <a:gd name="connsiteX8" fmla="*/ 325151 w 4707147"/>
              <a:gd name="connsiteY8" fmla="*/ 0 h 2590800"/>
              <a:gd name="connsiteX0" fmla="*/ 325151 w 4707147"/>
              <a:gd name="connsiteY0" fmla="*/ 0 h 2590800"/>
              <a:gd name="connsiteX1" fmla="*/ 4707147 w 4707147"/>
              <a:gd name="connsiteY1" fmla="*/ 0 h 2590800"/>
              <a:gd name="connsiteX2" fmla="*/ 4707147 w 4707147"/>
              <a:gd name="connsiteY2" fmla="*/ 1295400 h 2590800"/>
              <a:gd name="connsiteX3" fmla="*/ 4707147 w 4707147"/>
              <a:gd name="connsiteY3" fmla="*/ 2590800 h 2590800"/>
              <a:gd name="connsiteX4" fmla="*/ 325151 w 4707147"/>
              <a:gd name="connsiteY4" fmla="*/ 2590800 h 2590800"/>
              <a:gd name="connsiteX5" fmla="*/ 323267 w 4707147"/>
              <a:gd name="connsiteY5" fmla="*/ 1593056 h 2590800"/>
              <a:gd name="connsiteX6" fmla="*/ 928105 w 4707147"/>
              <a:gd name="connsiteY6" fmla="*/ 1295400 h 2590800"/>
              <a:gd name="connsiteX7" fmla="*/ 323266 w 4707147"/>
              <a:gd name="connsiteY7" fmla="*/ 1000125 h 2590800"/>
              <a:gd name="connsiteX8" fmla="*/ 325151 w 4707147"/>
              <a:gd name="connsiteY8" fmla="*/ 0 h 2590800"/>
              <a:gd name="connsiteX0" fmla="*/ 325151 w 4707147"/>
              <a:gd name="connsiteY0" fmla="*/ 0 h 2590800"/>
              <a:gd name="connsiteX1" fmla="*/ 4707147 w 4707147"/>
              <a:gd name="connsiteY1" fmla="*/ 0 h 2590800"/>
              <a:gd name="connsiteX2" fmla="*/ 4707147 w 4707147"/>
              <a:gd name="connsiteY2" fmla="*/ 1295400 h 2590800"/>
              <a:gd name="connsiteX3" fmla="*/ 4707147 w 4707147"/>
              <a:gd name="connsiteY3" fmla="*/ 2590800 h 2590800"/>
              <a:gd name="connsiteX4" fmla="*/ 325151 w 4707147"/>
              <a:gd name="connsiteY4" fmla="*/ 2590800 h 2590800"/>
              <a:gd name="connsiteX5" fmla="*/ 323267 w 4707147"/>
              <a:gd name="connsiteY5" fmla="*/ 1593056 h 2590800"/>
              <a:gd name="connsiteX6" fmla="*/ 928105 w 4707147"/>
              <a:gd name="connsiteY6" fmla="*/ 1295400 h 2590800"/>
              <a:gd name="connsiteX7" fmla="*/ 323266 w 4707147"/>
              <a:gd name="connsiteY7" fmla="*/ 1000125 h 2590800"/>
              <a:gd name="connsiteX8" fmla="*/ 325151 w 4707147"/>
              <a:gd name="connsiteY8" fmla="*/ 0 h 2590800"/>
              <a:gd name="connsiteX0" fmla="*/ 325151 w 4707147"/>
              <a:gd name="connsiteY0" fmla="*/ 0 h 2590800"/>
              <a:gd name="connsiteX1" fmla="*/ 4707147 w 4707147"/>
              <a:gd name="connsiteY1" fmla="*/ 0 h 2590800"/>
              <a:gd name="connsiteX2" fmla="*/ 4707147 w 4707147"/>
              <a:gd name="connsiteY2" fmla="*/ 1295400 h 2590800"/>
              <a:gd name="connsiteX3" fmla="*/ 4707147 w 4707147"/>
              <a:gd name="connsiteY3" fmla="*/ 2590800 h 2590800"/>
              <a:gd name="connsiteX4" fmla="*/ 325151 w 4707147"/>
              <a:gd name="connsiteY4" fmla="*/ 2590800 h 2590800"/>
              <a:gd name="connsiteX5" fmla="*/ 323267 w 4707147"/>
              <a:gd name="connsiteY5" fmla="*/ 1593056 h 2590800"/>
              <a:gd name="connsiteX6" fmla="*/ 928105 w 4707147"/>
              <a:gd name="connsiteY6" fmla="*/ 1295400 h 2590800"/>
              <a:gd name="connsiteX7" fmla="*/ 323266 w 4707147"/>
              <a:gd name="connsiteY7" fmla="*/ 1000125 h 2590800"/>
              <a:gd name="connsiteX8" fmla="*/ 325151 w 4707147"/>
              <a:gd name="connsiteY8" fmla="*/ 0 h 2590800"/>
              <a:gd name="connsiteX0" fmla="*/ 325151 w 4707147"/>
              <a:gd name="connsiteY0" fmla="*/ 0 h 2590800"/>
              <a:gd name="connsiteX1" fmla="*/ 4707147 w 4707147"/>
              <a:gd name="connsiteY1" fmla="*/ 0 h 2590800"/>
              <a:gd name="connsiteX2" fmla="*/ 4707147 w 4707147"/>
              <a:gd name="connsiteY2" fmla="*/ 1295400 h 2590800"/>
              <a:gd name="connsiteX3" fmla="*/ 4707147 w 4707147"/>
              <a:gd name="connsiteY3" fmla="*/ 2590800 h 2590800"/>
              <a:gd name="connsiteX4" fmla="*/ 325151 w 4707147"/>
              <a:gd name="connsiteY4" fmla="*/ 2590800 h 2590800"/>
              <a:gd name="connsiteX5" fmla="*/ 323267 w 4707147"/>
              <a:gd name="connsiteY5" fmla="*/ 1593056 h 2590800"/>
              <a:gd name="connsiteX6" fmla="*/ 928105 w 4707147"/>
              <a:gd name="connsiteY6" fmla="*/ 1295400 h 2590800"/>
              <a:gd name="connsiteX7" fmla="*/ 323266 w 4707147"/>
              <a:gd name="connsiteY7" fmla="*/ 1000125 h 2590800"/>
              <a:gd name="connsiteX8" fmla="*/ 325151 w 4707147"/>
              <a:gd name="connsiteY8" fmla="*/ 0 h 2590800"/>
              <a:gd name="connsiteX0" fmla="*/ 1885 w 4383881"/>
              <a:gd name="connsiteY0" fmla="*/ 0 h 2590800"/>
              <a:gd name="connsiteX1" fmla="*/ 4383881 w 4383881"/>
              <a:gd name="connsiteY1" fmla="*/ 0 h 2590800"/>
              <a:gd name="connsiteX2" fmla="*/ 4383881 w 4383881"/>
              <a:gd name="connsiteY2" fmla="*/ 1295400 h 2590800"/>
              <a:gd name="connsiteX3" fmla="*/ 4383881 w 4383881"/>
              <a:gd name="connsiteY3" fmla="*/ 2590800 h 2590800"/>
              <a:gd name="connsiteX4" fmla="*/ 1885 w 4383881"/>
              <a:gd name="connsiteY4" fmla="*/ 2590800 h 2590800"/>
              <a:gd name="connsiteX5" fmla="*/ 1 w 4383881"/>
              <a:gd name="connsiteY5" fmla="*/ 1593056 h 2590800"/>
              <a:gd name="connsiteX6" fmla="*/ 604839 w 4383881"/>
              <a:gd name="connsiteY6" fmla="*/ 1295400 h 2590800"/>
              <a:gd name="connsiteX7" fmla="*/ 0 w 4383881"/>
              <a:gd name="connsiteY7" fmla="*/ 1000125 h 2590800"/>
              <a:gd name="connsiteX8" fmla="*/ 1885 w 4383881"/>
              <a:gd name="connsiteY8" fmla="*/ 0 h 259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383881" h="2590800">
                <a:moveTo>
                  <a:pt x="1885" y="0"/>
                </a:moveTo>
                <a:lnTo>
                  <a:pt x="4383881" y="0"/>
                </a:lnTo>
                <a:lnTo>
                  <a:pt x="4383881" y="1295400"/>
                </a:lnTo>
                <a:lnTo>
                  <a:pt x="4383881" y="2590800"/>
                </a:lnTo>
                <a:lnTo>
                  <a:pt x="1885" y="2590800"/>
                </a:lnTo>
                <a:cubicBezTo>
                  <a:pt x="2282" y="2243534"/>
                  <a:pt x="315" y="1858168"/>
                  <a:pt x="1" y="1593056"/>
                </a:cubicBezTo>
                <a:lnTo>
                  <a:pt x="604839" y="1295400"/>
                </a:lnTo>
                <a:cubicBezTo>
                  <a:pt x="421483" y="1203722"/>
                  <a:pt x="254083" y="1121965"/>
                  <a:pt x="0" y="1000125"/>
                </a:cubicBezTo>
                <a:cubicBezTo>
                  <a:pt x="628" y="666750"/>
                  <a:pt x="1257" y="333375"/>
                  <a:pt x="1885" y="0"/>
                </a:cubicBezTo>
                <a:close/>
              </a:path>
            </a:pathLst>
          </a:custGeom>
          <a:solidFill>
            <a:schemeClr val="accent3"/>
          </a:solidFill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r>
              <a:rPr lang="en-US" dirty="0"/>
              <a:t>Divider image</a:t>
            </a:r>
          </a:p>
        </p:txBody>
      </p:sp>
    </p:spTree>
    <p:extLst>
      <p:ext uri="{BB962C8B-B14F-4D97-AF65-F5344CB8AC3E}">
        <p14:creationId xmlns:p14="http://schemas.microsoft.com/office/powerpoint/2010/main" val="10160943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 userDrawn="1"/>
        </p:nvSpPr>
        <p:spPr>
          <a:xfrm flipH="1">
            <a:off x="0" y="0"/>
            <a:ext cx="2286000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2514600" y="590550"/>
            <a:ext cx="6400800" cy="4038600"/>
          </a:xfrm>
        </p:spPr>
        <p:txBody>
          <a:bodyPr lIns="0" rIns="36000" anchor="ctr">
            <a:normAutofit/>
          </a:bodyPr>
          <a:lstStyle>
            <a:lvl1pPr marL="273050" indent="-273050"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SzPct val="80000"/>
              <a:buFont typeface="Arial" panose="020B0604020202020204" pitchFamily="34" charset="0"/>
              <a:buChar char="►"/>
              <a:defRPr sz="2000">
                <a:solidFill>
                  <a:schemeClr val="accent2"/>
                </a:solidFill>
              </a:defRPr>
            </a:lvl1pPr>
            <a:lvl2pPr marL="450850" indent="-177800"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SzPct val="80000"/>
              <a:buFont typeface="Arial" panose="020B0604020202020204" pitchFamily="34" charset="0"/>
              <a:buChar char="►"/>
              <a:defRPr sz="1800">
                <a:solidFill>
                  <a:schemeClr val="accent2"/>
                </a:solidFill>
              </a:defRPr>
            </a:lvl2pPr>
            <a:lvl3pPr marL="723900" indent="-192088"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SzPct val="80000"/>
              <a:buFont typeface="Arial" panose="020B0604020202020204" pitchFamily="34" charset="0"/>
              <a:buChar char="►"/>
              <a:defRPr sz="1600">
                <a:solidFill>
                  <a:schemeClr val="accent2"/>
                </a:solidFill>
              </a:defRPr>
            </a:lvl3pPr>
            <a:lvl4pPr marL="982663" indent="-177800">
              <a:spcBef>
                <a:spcPts val="0"/>
              </a:spcBef>
              <a:spcAft>
                <a:spcPts val="120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•"/>
              <a:defRPr sz="1600">
                <a:solidFill>
                  <a:schemeClr val="accent2"/>
                </a:solidFill>
              </a:defRPr>
            </a:lvl4pPr>
            <a:lvl5pPr marL="1160463" indent="-177800">
              <a:spcBef>
                <a:spcPts val="0"/>
              </a:spcBef>
              <a:spcAft>
                <a:spcPts val="120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Isosceles Triangle 19"/>
          <p:cNvSpPr/>
          <p:nvPr userDrawn="1"/>
        </p:nvSpPr>
        <p:spPr>
          <a:xfrm rot="16200000">
            <a:off x="1838867" y="11980"/>
            <a:ext cx="628655" cy="648789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 userDrawn="1"/>
        </p:nvSpPr>
        <p:spPr>
          <a:xfrm>
            <a:off x="451614" y="2260003"/>
            <a:ext cx="1529586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sz="2400" kern="1200" dirty="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+mn-cs"/>
              </a:rPr>
              <a:t>AGENDA</a:t>
            </a:r>
          </a:p>
        </p:txBody>
      </p:sp>
      <p:pic>
        <p:nvPicPr>
          <p:cNvPr id="10" name="Picture 2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336607" y="121553"/>
            <a:ext cx="1229474" cy="447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25513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B6F15528-21DE-4FAA-801E-634DDDAF4B2B}" type="slidenum">
              <a:rPr lang="en-US" smtClean="0"/>
              <a:pPr algn="ctr"/>
              <a:t>‹#›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63340" y="0"/>
            <a:ext cx="5280660" cy="5151120"/>
          </a:xfrm>
          <a:prstGeom prst="rect">
            <a:avLst/>
          </a:prstGeom>
        </p:spPr>
      </p:pic>
      <p:grpSp>
        <p:nvGrpSpPr>
          <p:cNvPr id="5" name="Group 4"/>
          <p:cNvGrpSpPr/>
          <p:nvPr userDrawn="1"/>
        </p:nvGrpSpPr>
        <p:grpSpPr>
          <a:xfrm>
            <a:off x="1" y="-2"/>
            <a:ext cx="4889912" cy="5143503"/>
            <a:chOff x="1" y="-2"/>
            <a:chExt cx="4889912" cy="5143503"/>
          </a:xfrm>
        </p:grpSpPr>
        <p:sp>
          <p:nvSpPr>
            <p:cNvPr id="6" name="Rectangle 5"/>
            <p:cNvSpPr/>
            <p:nvPr userDrawn="1"/>
          </p:nvSpPr>
          <p:spPr>
            <a:xfrm>
              <a:off x="1" y="-2"/>
              <a:ext cx="4267200" cy="508635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7" name="Freeform 6"/>
            <p:cNvSpPr/>
            <p:nvPr userDrawn="1"/>
          </p:nvSpPr>
          <p:spPr>
            <a:xfrm>
              <a:off x="4061873" y="0"/>
              <a:ext cx="828040" cy="5143501"/>
            </a:xfrm>
            <a:custGeom>
              <a:avLst/>
              <a:gdLst>
                <a:gd name="connsiteX0" fmla="*/ 0 w 828040"/>
                <a:gd name="connsiteY0" fmla="*/ 0 h 5143501"/>
                <a:gd name="connsiteX1" fmla="*/ 828040 w 828040"/>
                <a:gd name="connsiteY1" fmla="*/ 0 h 5143501"/>
                <a:gd name="connsiteX2" fmla="*/ 828040 w 828040"/>
                <a:gd name="connsiteY2" fmla="*/ 2235383 h 5143501"/>
                <a:gd name="connsiteX3" fmla="*/ 304800 w 828040"/>
                <a:gd name="connsiteY3" fmla="*/ 2571751 h 5143501"/>
                <a:gd name="connsiteX4" fmla="*/ 828040 w 828040"/>
                <a:gd name="connsiteY4" fmla="*/ 2908120 h 5143501"/>
                <a:gd name="connsiteX5" fmla="*/ 828040 w 828040"/>
                <a:gd name="connsiteY5" fmla="*/ 5143501 h 5143501"/>
                <a:gd name="connsiteX6" fmla="*/ 0 w 828040"/>
                <a:gd name="connsiteY6" fmla="*/ 5143501 h 5143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8040" h="5143501">
                  <a:moveTo>
                    <a:pt x="0" y="0"/>
                  </a:moveTo>
                  <a:lnTo>
                    <a:pt x="828040" y="0"/>
                  </a:lnTo>
                  <a:lnTo>
                    <a:pt x="828040" y="2235383"/>
                  </a:lnTo>
                  <a:lnTo>
                    <a:pt x="304800" y="2571751"/>
                  </a:lnTo>
                  <a:lnTo>
                    <a:pt x="828040" y="2908120"/>
                  </a:lnTo>
                  <a:lnTo>
                    <a:pt x="828040" y="5143501"/>
                  </a:lnTo>
                  <a:lnTo>
                    <a:pt x="0" y="514350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sp>
        <p:nvSpPr>
          <p:cNvPr id="8" name="Rectangle 7"/>
          <p:cNvSpPr/>
          <p:nvPr userDrawn="1"/>
        </p:nvSpPr>
        <p:spPr>
          <a:xfrm>
            <a:off x="0" y="590550"/>
            <a:ext cx="381000" cy="4038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2" descr="C:\Users\User\Desktop\Givon-02\11_CallVU\CallVU-logo.png"/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6696" y="4789833"/>
            <a:ext cx="667690" cy="211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 Placeholder 10"/>
          <p:cNvSpPr>
            <a:spLocks noGrp="1"/>
          </p:cNvSpPr>
          <p:nvPr>
            <p:ph type="body" sz="quarter" idx="11"/>
          </p:nvPr>
        </p:nvSpPr>
        <p:spPr>
          <a:xfrm>
            <a:off x="618745" y="1461294"/>
            <a:ext cx="3648075" cy="2982912"/>
          </a:xfrm>
        </p:spPr>
        <p:txBody>
          <a:bodyPr>
            <a:normAutofit/>
          </a:bodyPr>
          <a:lstStyle>
            <a:lvl1pPr marL="182563" indent="-182563">
              <a:defRPr sz="2000"/>
            </a:lvl1pPr>
            <a:lvl2pPr marL="541338" indent="-184150">
              <a:defRPr sz="1800"/>
            </a:lvl2pPr>
            <a:lvl3pPr marL="628650" indent="-98425">
              <a:defRPr sz="1600"/>
            </a:lvl3pPr>
            <a:lvl4pPr marL="1073150" indent="-268288">
              <a:defRPr sz="1600"/>
            </a:lvl4pPr>
            <a:lvl5pPr marL="1073150" indent="-90488">
              <a:buFont typeface="Arial" panose="020B0604020202020204" pitchFamily="34" charset="0"/>
              <a:buChar char="•"/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he-IL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1144" y="775493"/>
            <a:ext cx="3766056" cy="457200"/>
          </a:xfrm>
        </p:spPr>
        <p:txBody>
          <a:bodyPr>
            <a:normAutofit/>
          </a:bodyPr>
          <a:lstStyle>
            <a:lvl1pPr>
              <a:defRPr lang="he-IL" sz="18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87967985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66820" y="-1"/>
            <a:ext cx="4877180" cy="5143501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B6F15528-21DE-4FAA-801E-634DDDAF4B2B}" type="slidenum">
              <a:rPr lang="en-US" smtClean="0"/>
              <a:pPr algn="ctr"/>
              <a:t>‹#›</a:t>
            </a:fld>
            <a:endParaRPr lang="en-US" dirty="0"/>
          </a:p>
        </p:txBody>
      </p:sp>
      <p:grpSp>
        <p:nvGrpSpPr>
          <p:cNvPr id="5" name="Group 4"/>
          <p:cNvGrpSpPr/>
          <p:nvPr userDrawn="1"/>
        </p:nvGrpSpPr>
        <p:grpSpPr>
          <a:xfrm>
            <a:off x="1" y="-2"/>
            <a:ext cx="4889912" cy="5143503"/>
            <a:chOff x="1" y="-2"/>
            <a:chExt cx="4889912" cy="5143503"/>
          </a:xfrm>
        </p:grpSpPr>
        <p:sp>
          <p:nvSpPr>
            <p:cNvPr id="6" name="Rectangle 5"/>
            <p:cNvSpPr/>
            <p:nvPr userDrawn="1"/>
          </p:nvSpPr>
          <p:spPr>
            <a:xfrm>
              <a:off x="1" y="-2"/>
              <a:ext cx="4267200" cy="508635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7" name="Freeform 6"/>
            <p:cNvSpPr/>
            <p:nvPr userDrawn="1"/>
          </p:nvSpPr>
          <p:spPr>
            <a:xfrm>
              <a:off x="4061873" y="0"/>
              <a:ext cx="828040" cy="5143501"/>
            </a:xfrm>
            <a:custGeom>
              <a:avLst/>
              <a:gdLst>
                <a:gd name="connsiteX0" fmla="*/ 0 w 828040"/>
                <a:gd name="connsiteY0" fmla="*/ 0 h 5143501"/>
                <a:gd name="connsiteX1" fmla="*/ 828040 w 828040"/>
                <a:gd name="connsiteY1" fmla="*/ 0 h 5143501"/>
                <a:gd name="connsiteX2" fmla="*/ 828040 w 828040"/>
                <a:gd name="connsiteY2" fmla="*/ 2235383 h 5143501"/>
                <a:gd name="connsiteX3" fmla="*/ 304800 w 828040"/>
                <a:gd name="connsiteY3" fmla="*/ 2571751 h 5143501"/>
                <a:gd name="connsiteX4" fmla="*/ 828040 w 828040"/>
                <a:gd name="connsiteY4" fmla="*/ 2908120 h 5143501"/>
                <a:gd name="connsiteX5" fmla="*/ 828040 w 828040"/>
                <a:gd name="connsiteY5" fmla="*/ 5143501 h 5143501"/>
                <a:gd name="connsiteX6" fmla="*/ 0 w 828040"/>
                <a:gd name="connsiteY6" fmla="*/ 5143501 h 5143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8040" h="5143501">
                  <a:moveTo>
                    <a:pt x="0" y="0"/>
                  </a:moveTo>
                  <a:lnTo>
                    <a:pt x="828040" y="0"/>
                  </a:lnTo>
                  <a:lnTo>
                    <a:pt x="828040" y="2235383"/>
                  </a:lnTo>
                  <a:lnTo>
                    <a:pt x="304800" y="2571751"/>
                  </a:lnTo>
                  <a:lnTo>
                    <a:pt x="828040" y="2908120"/>
                  </a:lnTo>
                  <a:lnTo>
                    <a:pt x="828040" y="5143501"/>
                  </a:lnTo>
                  <a:lnTo>
                    <a:pt x="0" y="514350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sp>
        <p:nvSpPr>
          <p:cNvPr id="8" name="Rectangle 7"/>
          <p:cNvSpPr/>
          <p:nvPr userDrawn="1"/>
        </p:nvSpPr>
        <p:spPr>
          <a:xfrm>
            <a:off x="0" y="590550"/>
            <a:ext cx="381000" cy="4038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2" descr="C:\Users\User\Desktop\Givon-02\11_CallVU\CallVU-logo.png"/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6696" y="4789833"/>
            <a:ext cx="667690" cy="211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 Placeholder 10"/>
          <p:cNvSpPr>
            <a:spLocks noGrp="1"/>
          </p:cNvSpPr>
          <p:nvPr>
            <p:ph type="body" sz="quarter" idx="11"/>
          </p:nvPr>
        </p:nvSpPr>
        <p:spPr>
          <a:xfrm>
            <a:off x="618745" y="1461294"/>
            <a:ext cx="3648075" cy="2982912"/>
          </a:xfrm>
        </p:spPr>
        <p:txBody>
          <a:bodyPr>
            <a:normAutofit/>
          </a:bodyPr>
          <a:lstStyle>
            <a:lvl1pPr marL="182563" indent="-182563">
              <a:defRPr sz="2000"/>
            </a:lvl1pPr>
            <a:lvl2pPr marL="541338" indent="-184150">
              <a:defRPr sz="1800"/>
            </a:lvl2pPr>
            <a:lvl3pPr marL="628650" indent="-98425">
              <a:defRPr sz="1600"/>
            </a:lvl3pPr>
            <a:lvl4pPr marL="1073150" indent="-268288">
              <a:defRPr sz="1600"/>
            </a:lvl4pPr>
            <a:lvl5pPr marL="1073150" indent="-90488">
              <a:buFont typeface="Arial" panose="020B0604020202020204" pitchFamily="34" charset="0"/>
              <a:buChar char="•"/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he-IL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1144" y="775493"/>
            <a:ext cx="3766056" cy="457200"/>
          </a:xfrm>
        </p:spPr>
        <p:txBody>
          <a:bodyPr>
            <a:normAutofit/>
          </a:bodyPr>
          <a:lstStyle>
            <a:lvl1pPr>
              <a:defRPr lang="he-IL" sz="18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7436110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61872" y="-19050"/>
            <a:ext cx="5082127" cy="5162551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B6F15528-21DE-4FAA-801E-634DDDAF4B2B}" type="slidenum">
              <a:rPr lang="en-US" smtClean="0"/>
              <a:pPr algn="ctr"/>
              <a:t>‹#›</a:t>
            </a:fld>
            <a:endParaRPr lang="en-US" dirty="0"/>
          </a:p>
        </p:txBody>
      </p:sp>
      <p:grpSp>
        <p:nvGrpSpPr>
          <p:cNvPr id="5" name="Group 4"/>
          <p:cNvGrpSpPr/>
          <p:nvPr userDrawn="1"/>
        </p:nvGrpSpPr>
        <p:grpSpPr>
          <a:xfrm>
            <a:off x="1" y="-2"/>
            <a:ext cx="4889912" cy="5143503"/>
            <a:chOff x="1" y="-2"/>
            <a:chExt cx="4889912" cy="5143503"/>
          </a:xfrm>
        </p:grpSpPr>
        <p:sp>
          <p:nvSpPr>
            <p:cNvPr id="6" name="Rectangle 5"/>
            <p:cNvSpPr/>
            <p:nvPr userDrawn="1"/>
          </p:nvSpPr>
          <p:spPr>
            <a:xfrm>
              <a:off x="1" y="-2"/>
              <a:ext cx="4267200" cy="508635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7" name="Freeform 6"/>
            <p:cNvSpPr/>
            <p:nvPr userDrawn="1"/>
          </p:nvSpPr>
          <p:spPr>
            <a:xfrm>
              <a:off x="4061873" y="0"/>
              <a:ext cx="828040" cy="5143501"/>
            </a:xfrm>
            <a:custGeom>
              <a:avLst/>
              <a:gdLst>
                <a:gd name="connsiteX0" fmla="*/ 0 w 828040"/>
                <a:gd name="connsiteY0" fmla="*/ 0 h 5143501"/>
                <a:gd name="connsiteX1" fmla="*/ 828040 w 828040"/>
                <a:gd name="connsiteY1" fmla="*/ 0 h 5143501"/>
                <a:gd name="connsiteX2" fmla="*/ 828040 w 828040"/>
                <a:gd name="connsiteY2" fmla="*/ 2235383 h 5143501"/>
                <a:gd name="connsiteX3" fmla="*/ 304800 w 828040"/>
                <a:gd name="connsiteY3" fmla="*/ 2571751 h 5143501"/>
                <a:gd name="connsiteX4" fmla="*/ 828040 w 828040"/>
                <a:gd name="connsiteY4" fmla="*/ 2908120 h 5143501"/>
                <a:gd name="connsiteX5" fmla="*/ 828040 w 828040"/>
                <a:gd name="connsiteY5" fmla="*/ 5143501 h 5143501"/>
                <a:gd name="connsiteX6" fmla="*/ 0 w 828040"/>
                <a:gd name="connsiteY6" fmla="*/ 5143501 h 5143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8040" h="5143501">
                  <a:moveTo>
                    <a:pt x="0" y="0"/>
                  </a:moveTo>
                  <a:lnTo>
                    <a:pt x="828040" y="0"/>
                  </a:lnTo>
                  <a:lnTo>
                    <a:pt x="828040" y="2235383"/>
                  </a:lnTo>
                  <a:lnTo>
                    <a:pt x="304800" y="2571751"/>
                  </a:lnTo>
                  <a:lnTo>
                    <a:pt x="828040" y="2908120"/>
                  </a:lnTo>
                  <a:lnTo>
                    <a:pt x="828040" y="5143501"/>
                  </a:lnTo>
                  <a:lnTo>
                    <a:pt x="0" y="514350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sp>
        <p:nvSpPr>
          <p:cNvPr id="8" name="Rectangle 7"/>
          <p:cNvSpPr/>
          <p:nvPr userDrawn="1"/>
        </p:nvSpPr>
        <p:spPr>
          <a:xfrm>
            <a:off x="0" y="590550"/>
            <a:ext cx="381000" cy="4038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2" descr="C:\Users\User\Desktop\Givon-02\11_CallVU\CallVU-logo.png"/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6696" y="4789833"/>
            <a:ext cx="667690" cy="211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 Placeholder 10"/>
          <p:cNvSpPr>
            <a:spLocks noGrp="1"/>
          </p:cNvSpPr>
          <p:nvPr>
            <p:ph type="body" sz="quarter" idx="11"/>
          </p:nvPr>
        </p:nvSpPr>
        <p:spPr>
          <a:xfrm>
            <a:off x="618745" y="1461294"/>
            <a:ext cx="3648075" cy="2982912"/>
          </a:xfrm>
        </p:spPr>
        <p:txBody>
          <a:bodyPr>
            <a:normAutofit/>
          </a:bodyPr>
          <a:lstStyle>
            <a:lvl1pPr marL="182563" indent="-182563">
              <a:defRPr sz="2000"/>
            </a:lvl1pPr>
            <a:lvl2pPr marL="541338" indent="-184150">
              <a:defRPr sz="1800"/>
            </a:lvl2pPr>
            <a:lvl3pPr marL="628650" indent="-98425">
              <a:defRPr sz="1600"/>
            </a:lvl3pPr>
            <a:lvl4pPr marL="1073150" indent="-268288">
              <a:defRPr sz="1600"/>
            </a:lvl4pPr>
            <a:lvl5pPr marL="1073150" indent="-90488">
              <a:buFont typeface="Arial" panose="020B0604020202020204" pitchFamily="34" charset="0"/>
              <a:buChar char="•"/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he-IL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1144" y="775493"/>
            <a:ext cx="3766056" cy="457200"/>
          </a:xfrm>
        </p:spPr>
        <p:txBody>
          <a:bodyPr>
            <a:normAutofit/>
          </a:bodyPr>
          <a:lstStyle>
            <a:lvl1pPr>
              <a:defRPr lang="he-IL" sz="18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30253693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05200" y="0"/>
            <a:ext cx="5638800" cy="51435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B6F15528-21DE-4FAA-801E-634DDDAF4B2B}" type="slidenum">
              <a:rPr lang="en-US" smtClean="0"/>
              <a:pPr algn="ctr"/>
              <a:t>‹#›</a:t>
            </a:fld>
            <a:endParaRPr lang="en-US" dirty="0"/>
          </a:p>
        </p:txBody>
      </p:sp>
      <p:grpSp>
        <p:nvGrpSpPr>
          <p:cNvPr id="5" name="Group 4"/>
          <p:cNvGrpSpPr/>
          <p:nvPr userDrawn="1"/>
        </p:nvGrpSpPr>
        <p:grpSpPr>
          <a:xfrm>
            <a:off x="1" y="-2"/>
            <a:ext cx="4889912" cy="5143503"/>
            <a:chOff x="1" y="-2"/>
            <a:chExt cx="4889912" cy="5143503"/>
          </a:xfrm>
        </p:grpSpPr>
        <p:sp>
          <p:nvSpPr>
            <p:cNvPr id="6" name="Rectangle 5"/>
            <p:cNvSpPr/>
            <p:nvPr userDrawn="1"/>
          </p:nvSpPr>
          <p:spPr>
            <a:xfrm>
              <a:off x="1" y="-2"/>
              <a:ext cx="4267200" cy="508635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7" name="Freeform 6"/>
            <p:cNvSpPr/>
            <p:nvPr userDrawn="1"/>
          </p:nvSpPr>
          <p:spPr>
            <a:xfrm>
              <a:off x="4061873" y="0"/>
              <a:ext cx="828040" cy="5143501"/>
            </a:xfrm>
            <a:custGeom>
              <a:avLst/>
              <a:gdLst>
                <a:gd name="connsiteX0" fmla="*/ 0 w 828040"/>
                <a:gd name="connsiteY0" fmla="*/ 0 h 5143501"/>
                <a:gd name="connsiteX1" fmla="*/ 828040 w 828040"/>
                <a:gd name="connsiteY1" fmla="*/ 0 h 5143501"/>
                <a:gd name="connsiteX2" fmla="*/ 828040 w 828040"/>
                <a:gd name="connsiteY2" fmla="*/ 2235383 h 5143501"/>
                <a:gd name="connsiteX3" fmla="*/ 304800 w 828040"/>
                <a:gd name="connsiteY3" fmla="*/ 2571751 h 5143501"/>
                <a:gd name="connsiteX4" fmla="*/ 828040 w 828040"/>
                <a:gd name="connsiteY4" fmla="*/ 2908120 h 5143501"/>
                <a:gd name="connsiteX5" fmla="*/ 828040 w 828040"/>
                <a:gd name="connsiteY5" fmla="*/ 5143501 h 5143501"/>
                <a:gd name="connsiteX6" fmla="*/ 0 w 828040"/>
                <a:gd name="connsiteY6" fmla="*/ 5143501 h 5143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8040" h="5143501">
                  <a:moveTo>
                    <a:pt x="0" y="0"/>
                  </a:moveTo>
                  <a:lnTo>
                    <a:pt x="828040" y="0"/>
                  </a:lnTo>
                  <a:lnTo>
                    <a:pt x="828040" y="2235383"/>
                  </a:lnTo>
                  <a:lnTo>
                    <a:pt x="304800" y="2571751"/>
                  </a:lnTo>
                  <a:lnTo>
                    <a:pt x="828040" y="2908120"/>
                  </a:lnTo>
                  <a:lnTo>
                    <a:pt x="828040" y="5143501"/>
                  </a:lnTo>
                  <a:lnTo>
                    <a:pt x="0" y="514350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sp>
        <p:nvSpPr>
          <p:cNvPr id="8" name="Rectangle 7"/>
          <p:cNvSpPr/>
          <p:nvPr userDrawn="1"/>
        </p:nvSpPr>
        <p:spPr>
          <a:xfrm>
            <a:off x="0" y="590550"/>
            <a:ext cx="381000" cy="4038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2" descr="C:\Users\User\Desktop\Givon-02\11_CallVU\CallVU-logo.png"/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6696" y="4789833"/>
            <a:ext cx="667690" cy="211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 Placeholder 10"/>
          <p:cNvSpPr>
            <a:spLocks noGrp="1"/>
          </p:cNvSpPr>
          <p:nvPr>
            <p:ph type="body" sz="quarter" idx="11"/>
          </p:nvPr>
        </p:nvSpPr>
        <p:spPr>
          <a:xfrm>
            <a:off x="618745" y="1461294"/>
            <a:ext cx="3648075" cy="2982912"/>
          </a:xfrm>
        </p:spPr>
        <p:txBody>
          <a:bodyPr>
            <a:normAutofit/>
          </a:bodyPr>
          <a:lstStyle>
            <a:lvl1pPr marL="182563" indent="-182563">
              <a:defRPr sz="2000"/>
            </a:lvl1pPr>
            <a:lvl2pPr marL="541338" indent="-184150">
              <a:defRPr sz="1800"/>
            </a:lvl2pPr>
            <a:lvl3pPr marL="628650" indent="-98425">
              <a:defRPr sz="1600"/>
            </a:lvl3pPr>
            <a:lvl4pPr marL="1073150" indent="-268288">
              <a:defRPr sz="1600"/>
            </a:lvl4pPr>
            <a:lvl5pPr marL="1073150" indent="-90488">
              <a:buFont typeface="Arial" panose="020B0604020202020204" pitchFamily="34" charset="0"/>
              <a:buChar char="•"/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he-IL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1144" y="775493"/>
            <a:ext cx="3766056" cy="457200"/>
          </a:xfrm>
        </p:spPr>
        <p:txBody>
          <a:bodyPr>
            <a:normAutofit/>
          </a:bodyPr>
          <a:lstStyle>
            <a:lvl1pPr>
              <a:defRPr lang="he-IL" sz="18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42169208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B6F15528-21DE-4FAA-801E-634DDDAF4B2B}" type="slidenum">
              <a:rPr lang="en-US" smtClean="0"/>
              <a:pPr algn="ctr"/>
              <a:t>‹#›</a:t>
            </a:fld>
            <a:endParaRPr lang="en-US" dirty="0"/>
          </a:p>
        </p:txBody>
      </p:sp>
      <p:grpSp>
        <p:nvGrpSpPr>
          <p:cNvPr id="5" name="Group 4"/>
          <p:cNvGrpSpPr/>
          <p:nvPr userDrawn="1"/>
        </p:nvGrpSpPr>
        <p:grpSpPr>
          <a:xfrm>
            <a:off x="1" y="-2"/>
            <a:ext cx="4889912" cy="5143503"/>
            <a:chOff x="1" y="-2"/>
            <a:chExt cx="4889912" cy="5143503"/>
          </a:xfrm>
        </p:grpSpPr>
        <p:sp>
          <p:nvSpPr>
            <p:cNvPr id="6" name="Rectangle 5"/>
            <p:cNvSpPr/>
            <p:nvPr userDrawn="1"/>
          </p:nvSpPr>
          <p:spPr>
            <a:xfrm>
              <a:off x="1" y="-2"/>
              <a:ext cx="4267200" cy="508635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7" name="Freeform 6"/>
            <p:cNvSpPr/>
            <p:nvPr userDrawn="1"/>
          </p:nvSpPr>
          <p:spPr>
            <a:xfrm>
              <a:off x="4061873" y="0"/>
              <a:ext cx="828040" cy="5143501"/>
            </a:xfrm>
            <a:custGeom>
              <a:avLst/>
              <a:gdLst>
                <a:gd name="connsiteX0" fmla="*/ 0 w 828040"/>
                <a:gd name="connsiteY0" fmla="*/ 0 h 5143501"/>
                <a:gd name="connsiteX1" fmla="*/ 828040 w 828040"/>
                <a:gd name="connsiteY1" fmla="*/ 0 h 5143501"/>
                <a:gd name="connsiteX2" fmla="*/ 828040 w 828040"/>
                <a:gd name="connsiteY2" fmla="*/ 2235383 h 5143501"/>
                <a:gd name="connsiteX3" fmla="*/ 304800 w 828040"/>
                <a:gd name="connsiteY3" fmla="*/ 2571751 h 5143501"/>
                <a:gd name="connsiteX4" fmla="*/ 828040 w 828040"/>
                <a:gd name="connsiteY4" fmla="*/ 2908120 h 5143501"/>
                <a:gd name="connsiteX5" fmla="*/ 828040 w 828040"/>
                <a:gd name="connsiteY5" fmla="*/ 5143501 h 5143501"/>
                <a:gd name="connsiteX6" fmla="*/ 0 w 828040"/>
                <a:gd name="connsiteY6" fmla="*/ 5143501 h 5143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8040" h="5143501">
                  <a:moveTo>
                    <a:pt x="0" y="0"/>
                  </a:moveTo>
                  <a:lnTo>
                    <a:pt x="828040" y="0"/>
                  </a:lnTo>
                  <a:lnTo>
                    <a:pt x="828040" y="2235383"/>
                  </a:lnTo>
                  <a:lnTo>
                    <a:pt x="304800" y="2571751"/>
                  </a:lnTo>
                  <a:lnTo>
                    <a:pt x="828040" y="2908120"/>
                  </a:lnTo>
                  <a:lnTo>
                    <a:pt x="828040" y="5143501"/>
                  </a:lnTo>
                  <a:lnTo>
                    <a:pt x="0" y="514350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sp>
        <p:nvSpPr>
          <p:cNvPr id="8" name="Rectangle 7"/>
          <p:cNvSpPr/>
          <p:nvPr userDrawn="1"/>
        </p:nvSpPr>
        <p:spPr>
          <a:xfrm>
            <a:off x="0" y="590550"/>
            <a:ext cx="381000" cy="4038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2" descr="C:\Users\User\Desktop\Givon-02\11_CallVU\CallVU-logo.png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6696" y="4789833"/>
            <a:ext cx="667690" cy="211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 Placeholder 10"/>
          <p:cNvSpPr>
            <a:spLocks noGrp="1"/>
          </p:cNvSpPr>
          <p:nvPr>
            <p:ph type="body" sz="quarter" idx="11"/>
          </p:nvPr>
        </p:nvSpPr>
        <p:spPr>
          <a:xfrm>
            <a:off x="618745" y="1461294"/>
            <a:ext cx="3648075" cy="2982912"/>
          </a:xfrm>
        </p:spPr>
        <p:txBody>
          <a:bodyPr>
            <a:normAutofit/>
          </a:bodyPr>
          <a:lstStyle>
            <a:lvl1pPr marL="182563" indent="-182563">
              <a:defRPr sz="2000"/>
            </a:lvl1pPr>
            <a:lvl2pPr marL="541338" indent="-184150">
              <a:defRPr sz="1800"/>
            </a:lvl2pPr>
            <a:lvl3pPr marL="628650" indent="-98425">
              <a:defRPr sz="1600"/>
            </a:lvl3pPr>
            <a:lvl4pPr marL="1073150" indent="-268288">
              <a:defRPr sz="1600"/>
            </a:lvl4pPr>
            <a:lvl5pPr marL="1073150" indent="-90488">
              <a:buFont typeface="Arial" panose="020B0604020202020204" pitchFamily="34" charset="0"/>
              <a:buChar char="•"/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he-IL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1144" y="775493"/>
            <a:ext cx="3766056" cy="457200"/>
          </a:xfrm>
        </p:spPr>
        <p:txBody>
          <a:bodyPr>
            <a:normAutofit/>
          </a:bodyPr>
          <a:lstStyle>
            <a:lvl1pPr>
              <a:defRPr lang="he-IL" sz="18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  <a:endParaRPr lang="he-IL" dirty="0"/>
          </a:p>
        </p:txBody>
      </p:sp>
      <p:pic>
        <p:nvPicPr>
          <p:cNvPr id="12" name="Picture 2" descr="C:\Users\User\Desktop\Givon-02\11_CallVU\Images\shutterstock_142925524.jpg"/>
          <p:cNvPicPr>
            <a:picLocks noChangeAspect="1" noChangeArrowheads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4876800" y="0"/>
            <a:ext cx="4267200" cy="2600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3" descr="C:\Users\User\Desktop\Givon-02\11_CallVU\Images\Picture1.jpg"/>
          <p:cNvPicPr>
            <a:picLocks noChangeAspect="1" noChangeArrowheads="1"/>
          </p:cNvPicPr>
          <p:nvPr userDrawn="1"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876800" y="2062480"/>
            <a:ext cx="4295050" cy="3081021"/>
          </a:xfrm>
          <a:prstGeom prst="upArrowCallout">
            <a:avLst>
              <a:gd name="adj1" fmla="val 50000"/>
              <a:gd name="adj2" fmla="val 10517"/>
              <a:gd name="adj3" fmla="val 16453"/>
              <a:gd name="adj4" fmla="val 83547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Group 13"/>
          <p:cNvGrpSpPr/>
          <p:nvPr userDrawn="1"/>
        </p:nvGrpSpPr>
        <p:grpSpPr>
          <a:xfrm>
            <a:off x="6069140" y="1630490"/>
            <a:ext cx="1733386" cy="3028786"/>
            <a:chOff x="6069140" y="1630490"/>
            <a:chExt cx="1733386" cy="3028786"/>
          </a:xfrm>
        </p:grpSpPr>
        <p:grpSp>
          <p:nvGrpSpPr>
            <p:cNvPr id="15" name="Group 14"/>
            <p:cNvGrpSpPr/>
            <p:nvPr userDrawn="1"/>
          </p:nvGrpSpPr>
          <p:grpSpPr>
            <a:xfrm>
              <a:off x="6831140" y="4068890"/>
              <a:ext cx="590386" cy="590386"/>
              <a:chOff x="6800033" y="416650"/>
              <a:chExt cx="689066" cy="689066"/>
            </a:xfrm>
          </p:grpSpPr>
          <p:grpSp>
            <p:nvGrpSpPr>
              <p:cNvPr id="26" name="Group 25"/>
              <p:cNvGrpSpPr/>
              <p:nvPr/>
            </p:nvGrpSpPr>
            <p:grpSpPr>
              <a:xfrm>
                <a:off x="6800033" y="416650"/>
                <a:ext cx="689066" cy="689066"/>
                <a:chOff x="6818267" y="398417"/>
                <a:chExt cx="689066" cy="689066"/>
              </a:xfrm>
            </p:grpSpPr>
            <p:sp>
              <p:nvSpPr>
                <p:cNvPr id="28" name="Oval 27"/>
                <p:cNvSpPr/>
                <p:nvPr/>
              </p:nvSpPr>
              <p:spPr>
                <a:xfrm>
                  <a:off x="6858000" y="438150"/>
                  <a:ext cx="609600" cy="609600"/>
                </a:xfrm>
                <a:prstGeom prst="ellipse">
                  <a:avLst/>
                </a:prstGeom>
                <a:solidFill>
                  <a:schemeClr val="bg1">
                    <a:alpha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" name="Oval 28"/>
                <p:cNvSpPr/>
                <p:nvPr/>
              </p:nvSpPr>
              <p:spPr>
                <a:xfrm>
                  <a:off x="6818267" y="398417"/>
                  <a:ext cx="689066" cy="689066"/>
                </a:xfrm>
                <a:prstGeom prst="ellipse">
                  <a:avLst/>
                </a:prstGeom>
                <a:noFill/>
                <a:ln w="12700" cap="rnd">
                  <a:solidFill>
                    <a:schemeClr val="bg1"/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pic>
            <p:nvPicPr>
              <p:cNvPr id="27" name="Picture 2" descr="C:\Users\User\Desktop\Givon-02\11_CallVU\Icons\Icons no BG-08.png"/>
              <p:cNvPicPr>
                <a:picLocks noChangeAspect="1" noChangeArrowheads="1"/>
              </p:cNvPicPr>
              <p:nvPr/>
            </p:nvPicPr>
            <p:blipFill>
              <a:blip r:embed="rId5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821532" y="438149"/>
                <a:ext cx="646068" cy="6460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6" name="Group 15"/>
            <p:cNvGrpSpPr/>
            <p:nvPr userDrawn="1"/>
          </p:nvGrpSpPr>
          <p:grpSpPr>
            <a:xfrm>
              <a:off x="6069140" y="1630490"/>
              <a:ext cx="590386" cy="590386"/>
              <a:chOff x="6836500" y="1276350"/>
              <a:chExt cx="689066" cy="689066"/>
            </a:xfrm>
          </p:grpSpPr>
          <p:grpSp>
            <p:nvGrpSpPr>
              <p:cNvPr id="22" name="Group 21"/>
              <p:cNvGrpSpPr/>
              <p:nvPr/>
            </p:nvGrpSpPr>
            <p:grpSpPr>
              <a:xfrm>
                <a:off x="6836500" y="1276350"/>
                <a:ext cx="689066" cy="689066"/>
                <a:chOff x="6818267" y="398417"/>
                <a:chExt cx="689066" cy="689066"/>
              </a:xfrm>
            </p:grpSpPr>
            <p:sp>
              <p:nvSpPr>
                <p:cNvPr id="24" name="Oval 23"/>
                <p:cNvSpPr/>
                <p:nvPr/>
              </p:nvSpPr>
              <p:spPr>
                <a:xfrm>
                  <a:off x="6858000" y="438150"/>
                  <a:ext cx="609600" cy="609600"/>
                </a:xfrm>
                <a:prstGeom prst="ellipse">
                  <a:avLst/>
                </a:prstGeom>
                <a:solidFill>
                  <a:schemeClr val="bg1">
                    <a:alpha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" name="Oval 24"/>
                <p:cNvSpPr/>
                <p:nvPr/>
              </p:nvSpPr>
              <p:spPr>
                <a:xfrm>
                  <a:off x="6818267" y="398417"/>
                  <a:ext cx="689066" cy="689066"/>
                </a:xfrm>
                <a:prstGeom prst="ellipse">
                  <a:avLst/>
                </a:prstGeom>
                <a:noFill/>
                <a:ln w="12700" cap="rnd">
                  <a:solidFill>
                    <a:schemeClr val="bg1"/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pic>
            <p:nvPicPr>
              <p:cNvPr id="23" name="Picture 3" descr="C:\Users\User\Desktop\Givon-02\11_CallVU\Icons\Icons no BG-06.png"/>
              <p:cNvPicPr>
                <a:picLocks noChangeAspect="1" noChangeArrowheads="1"/>
              </p:cNvPicPr>
              <p:nvPr/>
            </p:nvPicPr>
            <p:blipFill>
              <a:blip r:embed="rId6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876886" y="1294791"/>
                <a:ext cx="608294" cy="60829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7" name="Group 16"/>
            <p:cNvGrpSpPr/>
            <p:nvPr userDrawn="1"/>
          </p:nvGrpSpPr>
          <p:grpSpPr>
            <a:xfrm>
              <a:off x="7212140" y="2316290"/>
              <a:ext cx="590386" cy="590386"/>
              <a:chOff x="6800033" y="2190750"/>
              <a:chExt cx="689066" cy="689066"/>
            </a:xfrm>
          </p:grpSpPr>
          <p:grpSp>
            <p:nvGrpSpPr>
              <p:cNvPr id="18" name="Group 17"/>
              <p:cNvGrpSpPr/>
              <p:nvPr/>
            </p:nvGrpSpPr>
            <p:grpSpPr>
              <a:xfrm>
                <a:off x="6800033" y="2190750"/>
                <a:ext cx="689066" cy="689066"/>
                <a:chOff x="6818267" y="398417"/>
                <a:chExt cx="689066" cy="689066"/>
              </a:xfrm>
            </p:grpSpPr>
            <p:sp>
              <p:nvSpPr>
                <p:cNvPr id="20" name="Oval 19"/>
                <p:cNvSpPr/>
                <p:nvPr/>
              </p:nvSpPr>
              <p:spPr>
                <a:xfrm>
                  <a:off x="6858000" y="438150"/>
                  <a:ext cx="609600" cy="609600"/>
                </a:xfrm>
                <a:prstGeom prst="ellipse">
                  <a:avLst/>
                </a:prstGeom>
                <a:solidFill>
                  <a:schemeClr val="bg1">
                    <a:alpha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" name="Oval 20"/>
                <p:cNvSpPr/>
                <p:nvPr/>
              </p:nvSpPr>
              <p:spPr>
                <a:xfrm>
                  <a:off x="6818267" y="398417"/>
                  <a:ext cx="689066" cy="689066"/>
                </a:xfrm>
                <a:prstGeom prst="ellipse">
                  <a:avLst/>
                </a:prstGeom>
                <a:noFill/>
                <a:ln w="12700" cap="rnd">
                  <a:solidFill>
                    <a:schemeClr val="bg1"/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pic>
            <p:nvPicPr>
              <p:cNvPr id="19" name="Picture 4" descr="C:\Users\User\Desktop\Givon-02\11_CallVU\Icons\Icons no BG-07.png"/>
              <p:cNvPicPr>
                <a:picLocks noChangeAspect="1" noChangeArrowheads="1"/>
              </p:cNvPicPr>
              <p:nvPr/>
            </p:nvPicPr>
            <p:blipFill>
              <a:blip r:embed="rId7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855049" y="2245766"/>
                <a:ext cx="579034" cy="5790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33747334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C:\Users\User\Desktop\Givon-02\11_CallVU\Images\reka5.jpg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20716" y="0"/>
            <a:ext cx="6581205" cy="5145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C:\Users\User\Desktop\Givon-02\11_CallVU\CallVU-logo.png"/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5275" y="138300"/>
            <a:ext cx="1905000" cy="602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 userDrawn="1"/>
        </p:nvSpPr>
        <p:spPr>
          <a:xfrm>
            <a:off x="0" y="0"/>
            <a:ext cx="381000" cy="51435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 userDrawn="1"/>
        </p:nvSpPr>
        <p:spPr>
          <a:xfrm>
            <a:off x="381000" y="4400550"/>
            <a:ext cx="8763000" cy="742950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98000">
                <a:schemeClr val="tx1">
                  <a:alpha val="48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 userDrawn="1"/>
        </p:nvSpPr>
        <p:spPr>
          <a:xfrm>
            <a:off x="4953000" y="0"/>
            <a:ext cx="4191000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/>
          <p:cNvGrpSpPr/>
          <p:nvPr userDrawn="1"/>
        </p:nvGrpSpPr>
        <p:grpSpPr>
          <a:xfrm>
            <a:off x="685800" y="1962150"/>
            <a:ext cx="590386" cy="590386"/>
            <a:chOff x="6800033" y="416650"/>
            <a:chExt cx="689066" cy="689066"/>
          </a:xfrm>
        </p:grpSpPr>
        <p:grpSp>
          <p:nvGrpSpPr>
            <p:cNvPr id="12" name="Group 11"/>
            <p:cNvGrpSpPr/>
            <p:nvPr/>
          </p:nvGrpSpPr>
          <p:grpSpPr>
            <a:xfrm>
              <a:off x="6800033" y="416650"/>
              <a:ext cx="689066" cy="689066"/>
              <a:chOff x="6818267" y="398417"/>
              <a:chExt cx="689066" cy="689066"/>
            </a:xfrm>
          </p:grpSpPr>
          <p:sp>
            <p:nvSpPr>
              <p:cNvPr id="14" name="Oval 13"/>
              <p:cNvSpPr/>
              <p:nvPr/>
            </p:nvSpPr>
            <p:spPr>
              <a:xfrm>
                <a:off x="6858000" y="438150"/>
                <a:ext cx="609600" cy="609600"/>
              </a:xfrm>
              <a:prstGeom prst="ellipse">
                <a:avLst/>
              </a:prstGeom>
              <a:solidFill>
                <a:schemeClr val="bg1">
                  <a:alpha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Oval 14"/>
              <p:cNvSpPr/>
              <p:nvPr/>
            </p:nvSpPr>
            <p:spPr>
              <a:xfrm>
                <a:off x="6818267" y="398417"/>
                <a:ext cx="689066" cy="689066"/>
              </a:xfrm>
              <a:prstGeom prst="ellipse">
                <a:avLst/>
              </a:prstGeom>
              <a:noFill/>
              <a:ln w="12700" cap="rnd">
                <a:solidFill>
                  <a:schemeClr val="bg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13" name="Picture 2" descr="C:\Users\User\Desktop\Givon-02\11_CallVU\Icons\Icons no BG-08.png"/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21532" y="438149"/>
              <a:ext cx="646068" cy="6460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Group 15"/>
          <p:cNvGrpSpPr/>
          <p:nvPr userDrawn="1"/>
        </p:nvGrpSpPr>
        <p:grpSpPr>
          <a:xfrm>
            <a:off x="762000" y="3257550"/>
            <a:ext cx="590386" cy="590386"/>
            <a:chOff x="6836500" y="1276350"/>
            <a:chExt cx="689066" cy="689066"/>
          </a:xfrm>
        </p:grpSpPr>
        <p:grpSp>
          <p:nvGrpSpPr>
            <p:cNvPr id="17" name="Group 16"/>
            <p:cNvGrpSpPr/>
            <p:nvPr/>
          </p:nvGrpSpPr>
          <p:grpSpPr>
            <a:xfrm>
              <a:off x="6836500" y="1276350"/>
              <a:ext cx="689066" cy="689066"/>
              <a:chOff x="6818267" y="398417"/>
              <a:chExt cx="689066" cy="689066"/>
            </a:xfrm>
          </p:grpSpPr>
          <p:sp>
            <p:nvSpPr>
              <p:cNvPr id="19" name="Oval 18"/>
              <p:cNvSpPr/>
              <p:nvPr/>
            </p:nvSpPr>
            <p:spPr>
              <a:xfrm>
                <a:off x="6858000" y="438150"/>
                <a:ext cx="609600" cy="609600"/>
              </a:xfrm>
              <a:prstGeom prst="ellipse">
                <a:avLst/>
              </a:prstGeom>
              <a:solidFill>
                <a:schemeClr val="bg1">
                  <a:alpha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Oval 19"/>
              <p:cNvSpPr/>
              <p:nvPr/>
            </p:nvSpPr>
            <p:spPr>
              <a:xfrm>
                <a:off x="6818267" y="398417"/>
                <a:ext cx="689066" cy="689066"/>
              </a:xfrm>
              <a:prstGeom prst="ellipse">
                <a:avLst/>
              </a:prstGeom>
              <a:noFill/>
              <a:ln w="12700" cap="rnd">
                <a:solidFill>
                  <a:schemeClr val="bg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18" name="Picture 3" descr="C:\Users\User\Desktop\Givon-02\11_CallVU\Icons\Icons no BG-06.png"/>
            <p:cNvPicPr>
              <a:picLocks noChangeAspect="1" noChangeArrowheads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76886" y="1294791"/>
              <a:ext cx="608294" cy="6082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1" name="Group 20"/>
          <p:cNvGrpSpPr/>
          <p:nvPr userDrawn="1"/>
        </p:nvGrpSpPr>
        <p:grpSpPr>
          <a:xfrm>
            <a:off x="4648200" y="1657350"/>
            <a:ext cx="590386" cy="590386"/>
            <a:chOff x="6800033" y="2190750"/>
            <a:chExt cx="689066" cy="689066"/>
          </a:xfrm>
        </p:grpSpPr>
        <p:grpSp>
          <p:nvGrpSpPr>
            <p:cNvPr id="22" name="Group 21"/>
            <p:cNvGrpSpPr/>
            <p:nvPr/>
          </p:nvGrpSpPr>
          <p:grpSpPr>
            <a:xfrm>
              <a:off x="6800033" y="2190750"/>
              <a:ext cx="689066" cy="689066"/>
              <a:chOff x="6818267" y="398417"/>
              <a:chExt cx="689066" cy="689066"/>
            </a:xfrm>
          </p:grpSpPr>
          <p:sp>
            <p:nvSpPr>
              <p:cNvPr id="24" name="Oval 23"/>
              <p:cNvSpPr/>
              <p:nvPr/>
            </p:nvSpPr>
            <p:spPr>
              <a:xfrm>
                <a:off x="6858000" y="438150"/>
                <a:ext cx="609600" cy="609600"/>
              </a:xfrm>
              <a:prstGeom prst="ellipse">
                <a:avLst/>
              </a:prstGeom>
              <a:solidFill>
                <a:schemeClr val="bg1">
                  <a:alpha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Oval 24"/>
              <p:cNvSpPr/>
              <p:nvPr/>
            </p:nvSpPr>
            <p:spPr>
              <a:xfrm>
                <a:off x="6818267" y="398417"/>
                <a:ext cx="689066" cy="689066"/>
              </a:xfrm>
              <a:prstGeom prst="ellipse">
                <a:avLst/>
              </a:prstGeom>
              <a:noFill/>
              <a:ln w="12700" cap="rnd">
                <a:solidFill>
                  <a:schemeClr val="bg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23" name="Picture 4" descr="C:\Users\User\Desktop\Givon-02\11_CallVU\Icons\Icons no BG-07.png"/>
            <p:cNvPicPr>
              <a:picLocks noChangeAspect="1" noChangeArrowheads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55049" y="2245766"/>
              <a:ext cx="579034" cy="5790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" name="TextBox 5"/>
          <p:cNvSpPr txBox="1"/>
          <p:nvPr userDrawn="1"/>
        </p:nvSpPr>
        <p:spPr>
          <a:xfrm>
            <a:off x="6470457" y="2303985"/>
            <a:ext cx="1156086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sz="3200" kern="1200" dirty="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+mn-cs"/>
              </a:rPr>
              <a:t>Q&amp;A</a:t>
            </a:r>
          </a:p>
        </p:txBody>
      </p:sp>
      <p:sp>
        <p:nvSpPr>
          <p:cNvPr id="26" name="Isosceles Triangle 25"/>
          <p:cNvSpPr/>
          <p:nvPr userDrawn="1"/>
        </p:nvSpPr>
        <p:spPr>
          <a:xfrm rot="16200000">
            <a:off x="4352932" y="2305314"/>
            <a:ext cx="685800" cy="533400"/>
          </a:xfrm>
          <a:prstGeom prst="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96079879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67200" y="-7620"/>
            <a:ext cx="4876800" cy="515874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B6F15528-21DE-4FAA-801E-634DDDAF4B2B}" type="slidenum">
              <a:rPr lang="en-US" smtClean="0"/>
              <a:pPr algn="ctr"/>
              <a:t>‹#›</a:t>
            </a:fld>
            <a:endParaRPr lang="en-US" dirty="0"/>
          </a:p>
        </p:txBody>
      </p:sp>
      <p:grpSp>
        <p:nvGrpSpPr>
          <p:cNvPr id="5" name="Group 4"/>
          <p:cNvGrpSpPr/>
          <p:nvPr userDrawn="1"/>
        </p:nvGrpSpPr>
        <p:grpSpPr>
          <a:xfrm>
            <a:off x="1" y="-2"/>
            <a:ext cx="4889912" cy="5143503"/>
            <a:chOff x="1" y="-2"/>
            <a:chExt cx="4889912" cy="5143503"/>
          </a:xfrm>
        </p:grpSpPr>
        <p:sp>
          <p:nvSpPr>
            <p:cNvPr id="6" name="Rectangle 5"/>
            <p:cNvSpPr/>
            <p:nvPr userDrawn="1"/>
          </p:nvSpPr>
          <p:spPr>
            <a:xfrm>
              <a:off x="1" y="-2"/>
              <a:ext cx="4267200" cy="508635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7" name="Freeform 6"/>
            <p:cNvSpPr/>
            <p:nvPr userDrawn="1"/>
          </p:nvSpPr>
          <p:spPr>
            <a:xfrm>
              <a:off x="4061873" y="0"/>
              <a:ext cx="828040" cy="5143501"/>
            </a:xfrm>
            <a:custGeom>
              <a:avLst/>
              <a:gdLst>
                <a:gd name="connsiteX0" fmla="*/ 0 w 828040"/>
                <a:gd name="connsiteY0" fmla="*/ 0 h 5143501"/>
                <a:gd name="connsiteX1" fmla="*/ 828040 w 828040"/>
                <a:gd name="connsiteY1" fmla="*/ 0 h 5143501"/>
                <a:gd name="connsiteX2" fmla="*/ 828040 w 828040"/>
                <a:gd name="connsiteY2" fmla="*/ 2235383 h 5143501"/>
                <a:gd name="connsiteX3" fmla="*/ 304800 w 828040"/>
                <a:gd name="connsiteY3" fmla="*/ 2571751 h 5143501"/>
                <a:gd name="connsiteX4" fmla="*/ 828040 w 828040"/>
                <a:gd name="connsiteY4" fmla="*/ 2908120 h 5143501"/>
                <a:gd name="connsiteX5" fmla="*/ 828040 w 828040"/>
                <a:gd name="connsiteY5" fmla="*/ 5143501 h 5143501"/>
                <a:gd name="connsiteX6" fmla="*/ 0 w 828040"/>
                <a:gd name="connsiteY6" fmla="*/ 5143501 h 5143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8040" h="5143501">
                  <a:moveTo>
                    <a:pt x="0" y="0"/>
                  </a:moveTo>
                  <a:lnTo>
                    <a:pt x="828040" y="0"/>
                  </a:lnTo>
                  <a:lnTo>
                    <a:pt x="828040" y="2235383"/>
                  </a:lnTo>
                  <a:lnTo>
                    <a:pt x="304800" y="2571751"/>
                  </a:lnTo>
                  <a:lnTo>
                    <a:pt x="828040" y="2908120"/>
                  </a:lnTo>
                  <a:lnTo>
                    <a:pt x="828040" y="5143501"/>
                  </a:lnTo>
                  <a:lnTo>
                    <a:pt x="0" y="514350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sp>
        <p:nvSpPr>
          <p:cNvPr id="8" name="Rectangle 7"/>
          <p:cNvSpPr/>
          <p:nvPr userDrawn="1"/>
        </p:nvSpPr>
        <p:spPr>
          <a:xfrm>
            <a:off x="0" y="590550"/>
            <a:ext cx="381000" cy="4038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2" descr="C:\Users\User\Desktop\Givon-02\11_CallVU\CallVU-logo.png"/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6696" y="4789833"/>
            <a:ext cx="667690" cy="211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 Placeholder 10"/>
          <p:cNvSpPr>
            <a:spLocks noGrp="1"/>
          </p:cNvSpPr>
          <p:nvPr>
            <p:ph type="body" sz="quarter" idx="11"/>
          </p:nvPr>
        </p:nvSpPr>
        <p:spPr>
          <a:xfrm>
            <a:off x="618745" y="1461294"/>
            <a:ext cx="3648075" cy="2982912"/>
          </a:xfrm>
        </p:spPr>
        <p:txBody>
          <a:bodyPr>
            <a:normAutofit/>
          </a:bodyPr>
          <a:lstStyle>
            <a:lvl1pPr marL="182563" indent="-182563">
              <a:defRPr sz="2000"/>
            </a:lvl1pPr>
            <a:lvl2pPr marL="541338" indent="-184150">
              <a:defRPr sz="1800"/>
            </a:lvl2pPr>
            <a:lvl3pPr marL="628650" indent="-98425">
              <a:defRPr sz="1600"/>
            </a:lvl3pPr>
            <a:lvl4pPr marL="1073150" indent="-268288">
              <a:defRPr sz="1600"/>
            </a:lvl4pPr>
            <a:lvl5pPr marL="1073150" indent="-90488">
              <a:buFont typeface="Arial" panose="020B0604020202020204" pitchFamily="34" charset="0"/>
              <a:buChar char="•"/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he-IL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1144" y="775493"/>
            <a:ext cx="3766056" cy="457200"/>
          </a:xfrm>
        </p:spPr>
        <p:txBody>
          <a:bodyPr>
            <a:normAutofit/>
          </a:bodyPr>
          <a:lstStyle>
            <a:lvl1pPr>
              <a:defRPr lang="he-IL" sz="18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97615464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B6F15528-21DE-4FAA-801E-634DDDAF4B2B}" type="slidenum">
              <a:rPr lang="en-US" smtClean="0"/>
              <a:pPr algn="ctr"/>
              <a:t>‹#›</a:t>
            </a:fld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590550"/>
            <a:ext cx="381000" cy="4038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2" descr="C:\Users\User\Desktop\Givon-02\11_CallVU\CallVU-logo.png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6696" y="4789833"/>
            <a:ext cx="667690" cy="211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 Placeholder 10"/>
          <p:cNvSpPr>
            <a:spLocks noGrp="1"/>
          </p:cNvSpPr>
          <p:nvPr>
            <p:ph type="body" sz="quarter" idx="11"/>
          </p:nvPr>
        </p:nvSpPr>
        <p:spPr>
          <a:xfrm>
            <a:off x="618745" y="1200150"/>
            <a:ext cx="8059742" cy="3244056"/>
          </a:xfrm>
        </p:spPr>
        <p:txBody>
          <a:bodyPr>
            <a:normAutofit/>
          </a:bodyPr>
          <a:lstStyle>
            <a:lvl1pPr marL="182563" indent="-182563">
              <a:defRPr sz="2000"/>
            </a:lvl1pPr>
            <a:lvl2pPr marL="541338" indent="-184150">
              <a:defRPr sz="1800"/>
            </a:lvl2pPr>
            <a:lvl3pPr marL="628650" indent="-98425">
              <a:defRPr sz="1600"/>
            </a:lvl3pPr>
            <a:lvl4pPr marL="1073150" indent="-268288">
              <a:defRPr sz="1600"/>
            </a:lvl4pPr>
            <a:lvl5pPr marL="1073150" indent="-90488">
              <a:buFont typeface="Arial" panose="020B0604020202020204" pitchFamily="34" charset="0"/>
              <a:buChar char="•"/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he-IL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3071" y="493599"/>
            <a:ext cx="8177343" cy="457200"/>
          </a:xfrm>
        </p:spPr>
        <p:txBody>
          <a:bodyPr>
            <a:normAutofit/>
          </a:bodyPr>
          <a:lstStyle>
            <a:lvl1pPr>
              <a:defRPr lang="he-IL" sz="20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0751794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B6F15528-21DE-4FAA-801E-634DDDAF4B2B}" type="slidenum">
              <a:rPr lang="en-US" smtClean="0"/>
              <a:pPr algn="ctr"/>
              <a:t>‹#›</a:t>
            </a:fld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590550"/>
            <a:ext cx="381000" cy="4038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2" descr="C:\Users\User\Desktop\Givon-02\11_CallVU\CallVU-logo.png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6696" y="4789833"/>
            <a:ext cx="667690" cy="211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430362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B6F15528-21DE-4FAA-801E-634DDDAF4B2B}" type="slidenum">
              <a:rPr lang="en-US" smtClean="0"/>
              <a:pPr algn="ctr"/>
              <a:t>‹#›</a:t>
            </a:fld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590550"/>
            <a:ext cx="381000" cy="4038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2" descr="C:\Users\User\Desktop\Givon-02\11_CallVU\CallVU-logo.png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6696" y="4789833"/>
            <a:ext cx="667690" cy="211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512506" y="540680"/>
            <a:ext cx="6705600" cy="338293"/>
          </a:xfrm>
        </p:spPr>
        <p:txBody>
          <a:bodyPr anchor="b"/>
          <a:lstStyle>
            <a:lvl1pPr>
              <a:buNone/>
              <a:defRPr lang="en-US" sz="20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buNone/>
              <a:defRPr lang="en-US" sz="20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buNone/>
              <a:defRPr lang="en-US" sz="20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buNone/>
              <a:defRPr lang="en-US" sz="20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82663" indent="0">
              <a:buFont typeface="Arial" panose="020B0604020202020204" pitchFamily="34" charset="0"/>
              <a:buNone/>
              <a:defRPr lang="he-IL" sz="20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512506" y="852273"/>
            <a:ext cx="5867400" cy="228600"/>
          </a:xfrm>
        </p:spPr>
        <p:txBody>
          <a:bodyPr/>
          <a:lstStyle>
            <a:lvl1pPr>
              <a:buNone/>
              <a:defRPr lang="en-US" sz="1200" kern="1200" dirty="0" smtClean="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>
              <a:buNone/>
              <a:defRPr lang="en-US" sz="1200" kern="1200" dirty="0" smtClean="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2pPr>
            <a:lvl3pPr>
              <a:buNone/>
              <a:defRPr lang="en-US" sz="1200" kern="1200" dirty="0" smtClean="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3pPr>
            <a:lvl4pPr>
              <a:buNone/>
              <a:defRPr lang="en-US" sz="1200" kern="1200" dirty="0" smtClean="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4pPr>
            <a:lvl5pPr marL="982663" indent="0">
              <a:buFont typeface="Arial" panose="020B0604020202020204" pitchFamily="34" charset="0"/>
              <a:buNone/>
              <a:defRPr lang="he-IL" sz="1200" kern="1200" dirty="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4489364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B6F15528-21DE-4FAA-801E-634DDDAF4B2B}" type="slidenum">
              <a:rPr lang="en-US" smtClean="0"/>
              <a:pPr algn="ctr"/>
              <a:t>‹#›</a:t>
            </a:fld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590550"/>
            <a:ext cx="381000" cy="4038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2" descr="C:\Users\User\Desktop\Givon-02\11_CallVU\CallVU-logo.png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6696" y="4789833"/>
            <a:ext cx="667690" cy="211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512506" y="540680"/>
            <a:ext cx="6705600" cy="338293"/>
          </a:xfrm>
        </p:spPr>
        <p:txBody>
          <a:bodyPr anchor="b"/>
          <a:lstStyle>
            <a:lvl1pPr>
              <a:buNone/>
              <a:defRPr lang="en-US" sz="20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buNone/>
              <a:defRPr lang="en-US" sz="20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buNone/>
              <a:defRPr lang="en-US" sz="20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buNone/>
              <a:defRPr lang="en-US" sz="20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82663" indent="0">
              <a:buFont typeface="Arial" panose="020B0604020202020204" pitchFamily="34" charset="0"/>
              <a:buNone/>
              <a:defRPr lang="he-IL" sz="20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3331088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7150"/>
            <a:ext cx="7121104" cy="732886"/>
          </a:xfrm>
        </p:spPr>
        <p:txBody>
          <a:bodyPr>
            <a:normAutofit/>
          </a:bodyPr>
          <a:lstStyle>
            <a:lvl1pPr marL="0" algn="l" defTabSz="914400" rtl="0" eaLnBrk="1" latinLnBrk="0" hangingPunct="1">
              <a:lnSpc>
                <a:spcPct val="90000"/>
              </a:lnSpc>
              <a:defRPr lang="en-US" sz="2000" kern="1200" dirty="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</a:lstStyle>
          <a:p>
            <a:r>
              <a:rPr lang="en-US" dirty="0"/>
              <a:t>SLIDE HEADLINE GOES HERE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40899" y="4702219"/>
            <a:ext cx="339506" cy="273844"/>
          </a:xfrm>
        </p:spPr>
        <p:txBody>
          <a:bodyPr lIns="0" rIns="0"/>
          <a:lstStyle>
            <a:lvl1pPr algn="ctr">
              <a:defRPr sz="900">
                <a:solidFill>
                  <a:schemeClr val="tx2"/>
                </a:solidFill>
                <a:latin typeface="+mj-lt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381000" y="971550"/>
            <a:ext cx="4038600" cy="3505200"/>
          </a:xfrm>
        </p:spPr>
        <p:txBody>
          <a:bodyPr lIns="0" rIns="36000"/>
          <a:lstStyle>
            <a:lvl1pPr marL="273050" indent="-273050">
              <a:buClr>
                <a:schemeClr val="bg2"/>
              </a:buClr>
              <a:buSzPct val="90000"/>
              <a:buFont typeface="Arial" panose="020B0604020202020204" pitchFamily="34" charset="0"/>
              <a:buChar char="►"/>
              <a:defRPr sz="2200">
                <a:solidFill>
                  <a:schemeClr val="accent2"/>
                </a:solidFill>
              </a:defRPr>
            </a:lvl1pPr>
            <a:lvl2pPr marL="450850" indent="-177800">
              <a:buClr>
                <a:schemeClr val="bg2"/>
              </a:buClr>
              <a:buSzPct val="90000"/>
              <a:buFont typeface="Arial" panose="020B0604020202020204" pitchFamily="34" charset="0"/>
              <a:buChar char="►"/>
              <a:defRPr sz="2000">
                <a:solidFill>
                  <a:schemeClr val="accent2"/>
                </a:solidFill>
              </a:defRPr>
            </a:lvl2pPr>
            <a:lvl3pPr marL="723900" indent="-192088">
              <a:buClr>
                <a:schemeClr val="bg2"/>
              </a:buClr>
              <a:buSzPct val="90000"/>
              <a:buFont typeface="Arial" panose="020B0604020202020204" pitchFamily="34" charset="0"/>
              <a:buChar char="►"/>
              <a:defRPr sz="1800">
                <a:solidFill>
                  <a:schemeClr val="accent2"/>
                </a:solidFill>
              </a:defRPr>
            </a:lvl3pPr>
            <a:lvl4pPr marL="982663" indent="-177800">
              <a:buClr>
                <a:schemeClr val="tx2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accent2"/>
                </a:solidFill>
              </a:defRPr>
            </a:lvl4pPr>
            <a:lvl5pPr marL="1160463" indent="-177800">
              <a:buClr>
                <a:schemeClr val="tx2"/>
              </a:buClr>
              <a:buSzPct val="100000"/>
              <a:buFont typeface="Arial" panose="020B0604020202020204" pitchFamily="34" charset="0"/>
              <a:buChar char="•"/>
              <a:defRPr sz="16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3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4724400" y="971550"/>
            <a:ext cx="4038600" cy="3505200"/>
          </a:xfrm>
        </p:spPr>
        <p:txBody>
          <a:bodyPr lIns="0" rIns="36000"/>
          <a:lstStyle>
            <a:lvl1pPr marL="273050" indent="-273050">
              <a:buClr>
                <a:schemeClr val="bg2"/>
              </a:buClr>
              <a:buSzPct val="90000"/>
              <a:buFont typeface="Arial" panose="020B0604020202020204" pitchFamily="34" charset="0"/>
              <a:buChar char="►"/>
              <a:defRPr sz="2200">
                <a:solidFill>
                  <a:schemeClr val="accent2"/>
                </a:solidFill>
              </a:defRPr>
            </a:lvl1pPr>
            <a:lvl2pPr marL="450850" indent="-177800">
              <a:buClr>
                <a:schemeClr val="bg2"/>
              </a:buClr>
              <a:buSzPct val="90000"/>
              <a:buFont typeface="Arial" panose="020B0604020202020204" pitchFamily="34" charset="0"/>
              <a:buChar char="►"/>
              <a:defRPr sz="2000">
                <a:solidFill>
                  <a:schemeClr val="accent2"/>
                </a:solidFill>
              </a:defRPr>
            </a:lvl2pPr>
            <a:lvl3pPr marL="723900" indent="-192088">
              <a:buClr>
                <a:schemeClr val="bg2"/>
              </a:buClr>
              <a:buSzPct val="90000"/>
              <a:buFont typeface="Arial" panose="020B0604020202020204" pitchFamily="34" charset="0"/>
              <a:buChar char="►"/>
              <a:defRPr sz="1800">
                <a:solidFill>
                  <a:schemeClr val="accent2"/>
                </a:solidFill>
              </a:defRPr>
            </a:lvl3pPr>
            <a:lvl4pPr marL="982663" indent="-177800">
              <a:buClr>
                <a:schemeClr val="tx2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accent2"/>
                </a:solidFill>
              </a:defRPr>
            </a:lvl4pPr>
            <a:lvl5pPr marL="1160463" indent="-177800">
              <a:buClr>
                <a:schemeClr val="tx2"/>
              </a:buClr>
              <a:buSzPct val="100000"/>
              <a:buFont typeface="Arial" panose="020B0604020202020204" pitchFamily="34" charset="0"/>
              <a:buChar char="•"/>
              <a:defRPr sz="16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02176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 userDrawn="1"/>
        </p:nvSpPr>
        <p:spPr>
          <a:xfrm flipH="1">
            <a:off x="0" y="0"/>
            <a:ext cx="2286000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2514600" y="133350"/>
            <a:ext cx="6400800" cy="4876800"/>
          </a:xfrm>
        </p:spPr>
        <p:txBody>
          <a:bodyPr lIns="0" rIns="36000" anchor="ctr"/>
          <a:lstStyle>
            <a:lvl1pPr marL="273050" indent="-273050">
              <a:buClr>
                <a:schemeClr val="bg2"/>
              </a:buClr>
              <a:buSzPct val="90000"/>
              <a:buFont typeface="Arial" panose="020B0604020202020204" pitchFamily="34" charset="0"/>
              <a:buChar char="►"/>
              <a:defRPr sz="2200">
                <a:solidFill>
                  <a:schemeClr val="accent2"/>
                </a:solidFill>
              </a:defRPr>
            </a:lvl1pPr>
            <a:lvl2pPr marL="450850" indent="-177800">
              <a:buClr>
                <a:schemeClr val="bg2"/>
              </a:buClr>
              <a:buSzPct val="90000"/>
              <a:buFont typeface="Arial" panose="020B0604020202020204" pitchFamily="34" charset="0"/>
              <a:buChar char="►"/>
              <a:defRPr sz="2000">
                <a:solidFill>
                  <a:schemeClr val="accent2"/>
                </a:solidFill>
              </a:defRPr>
            </a:lvl2pPr>
            <a:lvl3pPr marL="723900" indent="-192088">
              <a:buClr>
                <a:schemeClr val="bg2"/>
              </a:buClr>
              <a:buSzPct val="90000"/>
              <a:buFont typeface="Arial" panose="020B0604020202020204" pitchFamily="34" charset="0"/>
              <a:buChar char="►"/>
              <a:defRPr sz="1800">
                <a:solidFill>
                  <a:schemeClr val="accent2"/>
                </a:solidFill>
              </a:defRPr>
            </a:lvl3pPr>
            <a:lvl4pPr marL="982663" indent="-177800">
              <a:buClr>
                <a:schemeClr val="tx2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accent2"/>
                </a:solidFill>
              </a:defRPr>
            </a:lvl4pPr>
            <a:lvl5pPr marL="1160463" indent="-177800">
              <a:buClr>
                <a:schemeClr val="tx2"/>
              </a:buClr>
              <a:buSzPct val="100000"/>
              <a:buFont typeface="Arial" panose="020B0604020202020204" pitchFamily="34" charset="0"/>
              <a:buChar char="•"/>
              <a:defRPr sz="16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9" name="Picture 2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218326" y="67423"/>
            <a:ext cx="1229474" cy="447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Isosceles Triangle 19"/>
          <p:cNvSpPr/>
          <p:nvPr userDrawn="1"/>
        </p:nvSpPr>
        <p:spPr>
          <a:xfrm rot="16200000">
            <a:off x="1838867" y="11980"/>
            <a:ext cx="628655" cy="648789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52400" y="895350"/>
            <a:ext cx="2057400" cy="3352800"/>
          </a:xfrm>
        </p:spPr>
        <p:txBody>
          <a:bodyPr>
            <a:normAutofit/>
          </a:bodyPr>
          <a:lstStyle>
            <a:lvl1pPr marL="0" algn="l" defTabSz="914400" rtl="0" eaLnBrk="1" latinLnBrk="0" hangingPunct="1">
              <a:lnSpc>
                <a:spcPct val="90000"/>
              </a:lnSpc>
              <a:defRPr lang="en-US" sz="2400" kern="1200" dirty="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</a:lstStyle>
          <a:p>
            <a:r>
              <a:rPr lang="en-US" dirty="0"/>
              <a:t>Slide headline goes here</a:t>
            </a:r>
          </a:p>
        </p:txBody>
      </p:sp>
      <p:sp>
        <p:nvSpPr>
          <p:cNvPr id="9" name="Freeform 8"/>
          <p:cNvSpPr/>
          <p:nvPr userDrawn="1"/>
        </p:nvSpPr>
        <p:spPr>
          <a:xfrm>
            <a:off x="8327603" y="4653582"/>
            <a:ext cx="364460" cy="391402"/>
          </a:xfrm>
          <a:custGeom>
            <a:avLst/>
            <a:gdLst>
              <a:gd name="connsiteX0" fmla="*/ 1302106 w 2626157"/>
              <a:gd name="connsiteY0" fmla="*/ 2823667 h 2823667"/>
              <a:gd name="connsiteX1" fmla="*/ 1302106 w 2626157"/>
              <a:gd name="connsiteY1" fmla="*/ 2516429 h 2823667"/>
              <a:gd name="connsiteX2" fmla="*/ 0 w 2626157"/>
              <a:gd name="connsiteY2" fmla="*/ 1302106 h 2823667"/>
              <a:gd name="connsiteX3" fmla="*/ 1280160 w 2626157"/>
              <a:gd name="connsiteY3" fmla="*/ 0 h 2823667"/>
              <a:gd name="connsiteX4" fmla="*/ 2626157 w 2626157"/>
              <a:gd name="connsiteY4" fmla="*/ 1389888 h 2823667"/>
              <a:gd name="connsiteX5" fmla="*/ 1302106 w 2626157"/>
              <a:gd name="connsiteY5" fmla="*/ 2823667 h 2823667"/>
              <a:gd name="connsiteX0" fmla="*/ 1302106 w 2626157"/>
              <a:gd name="connsiteY0" fmla="*/ 2823667 h 2823667"/>
              <a:gd name="connsiteX1" fmla="*/ 1302106 w 2626157"/>
              <a:gd name="connsiteY1" fmla="*/ 2516429 h 2823667"/>
              <a:gd name="connsiteX2" fmla="*/ 0 w 2626157"/>
              <a:gd name="connsiteY2" fmla="*/ 1302106 h 2823667"/>
              <a:gd name="connsiteX3" fmla="*/ 1325673 w 2626157"/>
              <a:gd name="connsiteY3" fmla="*/ 0 h 2823667"/>
              <a:gd name="connsiteX4" fmla="*/ 2626157 w 2626157"/>
              <a:gd name="connsiteY4" fmla="*/ 1389888 h 2823667"/>
              <a:gd name="connsiteX5" fmla="*/ 1302106 w 2626157"/>
              <a:gd name="connsiteY5" fmla="*/ 2823667 h 2823667"/>
              <a:gd name="connsiteX0" fmla="*/ 1299038 w 2623089"/>
              <a:gd name="connsiteY0" fmla="*/ 2823667 h 2823667"/>
              <a:gd name="connsiteX1" fmla="*/ 1299038 w 2623089"/>
              <a:gd name="connsiteY1" fmla="*/ 2516429 h 2823667"/>
              <a:gd name="connsiteX2" fmla="*/ 0 w 2623089"/>
              <a:gd name="connsiteY2" fmla="*/ 1265285 h 2823667"/>
              <a:gd name="connsiteX3" fmla="*/ 1322605 w 2623089"/>
              <a:gd name="connsiteY3" fmla="*/ 0 h 2823667"/>
              <a:gd name="connsiteX4" fmla="*/ 2623089 w 2623089"/>
              <a:gd name="connsiteY4" fmla="*/ 1389888 h 2823667"/>
              <a:gd name="connsiteX5" fmla="*/ 1299038 w 2623089"/>
              <a:gd name="connsiteY5" fmla="*/ 2823667 h 2823667"/>
              <a:gd name="connsiteX0" fmla="*/ 1299038 w 2629226"/>
              <a:gd name="connsiteY0" fmla="*/ 2823667 h 2823667"/>
              <a:gd name="connsiteX1" fmla="*/ 1299038 w 2629226"/>
              <a:gd name="connsiteY1" fmla="*/ 2516429 h 2823667"/>
              <a:gd name="connsiteX2" fmla="*/ 0 w 2629226"/>
              <a:gd name="connsiteY2" fmla="*/ 1265285 h 2823667"/>
              <a:gd name="connsiteX3" fmla="*/ 1322605 w 2629226"/>
              <a:gd name="connsiteY3" fmla="*/ 0 h 2823667"/>
              <a:gd name="connsiteX4" fmla="*/ 2629226 w 2629226"/>
              <a:gd name="connsiteY4" fmla="*/ 1405230 h 2823667"/>
              <a:gd name="connsiteX5" fmla="*/ 1299038 w 2629226"/>
              <a:gd name="connsiteY5" fmla="*/ 2823667 h 2823667"/>
              <a:gd name="connsiteX0" fmla="*/ 1299038 w 2629239"/>
              <a:gd name="connsiteY0" fmla="*/ 2824127 h 2824127"/>
              <a:gd name="connsiteX1" fmla="*/ 1299038 w 2629239"/>
              <a:gd name="connsiteY1" fmla="*/ 2516889 h 2824127"/>
              <a:gd name="connsiteX2" fmla="*/ 0 w 2629239"/>
              <a:gd name="connsiteY2" fmla="*/ 1265745 h 2824127"/>
              <a:gd name="connsiteX3" fmla="*/ 1322605 w 2629239"/>
              <a:gd name="connsiteY3" fmla="*/ 460 h 2824127"/>
              <a:gd name="connsiteX4" fmla="*/ 2629226 w 2629239"/>
              <a:gd name="connsiteY4" fmla="*/ 1405690 h 2824127"/>
              <a:gd name="connsiteX5" fmla="*/ 1299038 w 2629239"/>
              <a:gd name="connsiteY5" fmla="*/ 2824127 h 2824127"/>
              <a:gd name="connsiteX0" fmla="*/ 1299038 w 2629239"/>
              <a:gd name="connsiteY0" fmla="*/ 2823668 h 2823668"/>
              <a:gd name="connsiteX1" fmla="*/ 1299038 w 2629239"/>
              <a:gd name="connsiteY1" fmla="*/ 2516430 h 2823668"/>
              <a:gd name="connsiteX2" fmla="*/ 0 w 2629239"/>
              <a:gd name="connsiteY2" fmla="*/ 1265286 h 2823668"/>
              <a:gd name="connsiteX3" fmla="*/ 1322605 w 2629239"/>
              <a:gd name="connsiteY3" fmla="*/ 1 h 2823668"/>
              <a:gd name="connsiteX4" fmla="*/ 2629226 w 2629239"/>
              <a:gd name="connsiteY4" fmla="*/ 1405231 h 2823668"/>
              <a:gd name="connsiteX5" fmla="*/ 1299038 w 2629239"/>
              <a:gd name="connsiteY5" fmla="*/ 2823668 h 2823668"/>
              <a:gd name="connsiteX0" fmla="*/ 1299038 w 2629245"/>
              <a:gd name="connsiteY0" fmla="*/ 2823668 h 2823668"/>
              <a:gd name="connsiteX1" fmla="*/ 1299038 w 2629245"/>
              <a:gd name="connsiteY1" fmla="*/ 2516430 h 2823668"/>
              <a:gd name="connsiteX2" fmla="*/ 0 w 2629245"/>
              <a:gd name="connsiteY2" fmla="*/ 1265286 h 2823668"/>
              <a:gd name="connsiteX3" fmla="*/ 1322605 w 2629245"/>
              <a:gd name="connsiteY3" fmla="*/ 1 h 2823668"/>
              <a:gd name="connsiteX4" fmla="*/ 2629226 w 2629245"/>
              <a:gd name="connsiteY4" fmla="*/ 1405231 h 2823668"/>
              <a:gd name="connsiteX5" fmla="*/ 1299038 w 2629245"/>
              <a:gd name="connsiteY5" fmla="*/ 2823668 h 2823668"/>
              <a:gd name="connsiteX0" fmla="*/ 1299048 w 2629255"/>
              <a:gd name="connsiteY0" fmla="*/ 2824127 h 2824127"/>
              <a:gd name="connsiteX1" fmla="*/ 1299048 w 2629255"/>
              <a:gd name="connsiteY1" fmla="*/ 2516889 h 2824127"/>
              <a:gd name="connsiteX2" fmla="*/ 10 w 2629255"/>
              <a:gd name="connsiteY2" fmla="*/ 1265745 h 2824127"/>
              <a:gd name="connsiteX3" fmla="*/ 1322615 w 2629255"/>
              <a:gd name="connsiteY3" fmla="*/ 460 h 2824127"/>
              <a:gd name="connsiteX4" fmla="*/ 2629236 w 2629255"/>
              <a:gd name="connsiteY4" fmla="*/ 1405690 h 2824127"/>
              <a:gd name="connsiteX5" fmla="*/ 1299048 w 2629255"/>
              <a:gd name="connsiteY5" fmla="*/ 2824127 h 2824127"/>
              <a:gd name="connsiteX0" fmla="*/ 1299039 w 2629246"/>
              <a:gd name="connsiteY0" fmla="*/ 2824302 h 2824302"/>
              <a:gd name="connsiteX1" fmla="*/ 1299039 w 2629246"/>
              <a:gd name="connsiteY1" fmla="*/ 2517064 h 2824302"/>
              <a:gd name="connsiteX2" fmla="*/ 1 w 2629246"/>
              <a:gd name="connsiteY2" fmla="*/ 1265920 h 2824302"/>
              <a:gd name="connsiteX3" fmla="*/ 1322606 w 2629246"/>
              <a:gd name="connsiteY3" fmla="*/ 635 h 2824302"/>
              <a:gd name="connsiteX4" fmla="*/ 2629227 w 2629246"/>
              <a:gd name="connsiteY4" fmla="*/ 1405865 h 2824302"/>
              <a:gd name="connsiteX5" fmla="*/ 1299039 w 2629246"/>
              <a:gd name="connsiteY5" fmla="*/ 2824302 h 2824302"/>
              <a:gd name="connsiteX0" fmla="*/ 1299039 w 2629246"/>
              <a:gd name="connsiteY0" fmla="*/ 2823668 h 2823668"/>
              <a:gd name="connsiteX1" fmla="*/ 1299039 w 2629246"/>
              <a:gd name="connsiteY1" fmla="*/ 2516430 h 2823668"/>
              <a:gd name="connsiteX2" fmla="*/ 1 w 2629246"/>
              <a:gd name="connsiteY2" fmla="*/ 1265286 h 2823668"/>
              <a:gd name="connsiteX3" fmla="*/ 1322606 w 2629246"/>
              <a:gd name="connsiteY3" fmla="*/ 1 h 2823668"/>
              <a:gd name="connsiteX4" fmla="*/ 2629227 w 2629246"/>
              <a:gd name="connsiteY4" fmla="*/ 1405231 h 2823668"/>
              <a:gd name="connsiteX5" fmla="*/ 1299039 w 2629246"/>
              <a:gd name="connsiteY5" fmla="*/ 2823668 h 2823668"/>
              <a:gd name="connsiteX0" fmla="*/ 1299219 w 2629426"/>
              <a:gd name="connsiteY0" fmla="*/ 2823668 h 2823668"/>
              <a:gd name="connsiteX1" fmla="*/ 1299219 w 2629426"/>
              <a:gd name="connsiteY1" fmla="*/ 2516430 h 2823668"/>
              <a:gd name="connsiteX2" fmla="*/ 181 w 2629426"/>
              <a:gd name="connsiteY2" fmla="*/ 1265286 h 2823668"/>
              <a:gd name="connsiteX3" fmla="*/ 1322786 w 2629426"/>
              <a:gd name="connsiteY3" fmla="*/ 1 h 2823668"/>
              <a:gd name="connsiteX4" fmla="*/ 2629407 w 2629426"/>
              <a:gd name="connsiteY4" fmla="*/ 1405231 h 2823668"/>
              <a:gd name="connsiteX5" fmla="*/ 1299219 w 2629426"/>
              <a:gd name="connsiteY5" fmla="*/ 2823668 h 2823668"/>
              <a:gd name="connsiteX0" fmla="*/ 1299052 w 2629259"/>
              <a:gd name="connsiteY0" fmla="*/ 2823668 h 2823668"/>
              <a:gd name="connsiteX1" fmla="*/ 1295763 w 2629259"/>
              <a:gd name="connsiteY1" fmla="*/ 2536165 h 2823668"/>
              <a:gd name="connsiteX2" fmla="*/ 14 w 2629259"/>
              <a:gd name="connsiteY2" fmla="*/ 1265286 h 2823668"/>
              <a:gd name="connsiteX3" fmla="*/ 1322619 w 2629259"/>
              <a:gd name="connsiteY3" fmla="*/ 1 h 2823668"/>
              <a:gd name="connsiteX4" fmla="*/ 2629240 w 2629259"/>
              <a:gd name="connsiteY4" fmla="*/ 1405231 h 2823668"/>
              <a:gd name="connsiteX5" fmla="*/ 1299052 w 2629259"/>
              <a:gd name="connsiteY5" fmla="*/ 2823668 h 2823668"/>
              <a:gd name="connsiteX0" fmla="*/ 1299076 w 2629283"/>
              <a:gd name="connsiteY0" fmla="*/ 2823668 h 2823668"/>
              <a:gd name="connsiteX1" fmla="*/ 1295787 w 2629283"/>
              <a:gd name="connsiteY1" fmla="*/ 2536165 h 2823668"/>
              <a:gd name="connsiteX2" fmla="*/ 38 w 2629283"/>
              <a:gd name="connsiteY2" fmla="*/ 1265286 h 2823668"/>
              <a:gd name="connsiteX3" fmla="*/ 1322643 w 2629283"/>
              <a:gd name="connsiteY3" fmla="*/ 1 h 2823668"/>
              <a:gd name="connsiteX4" fmla="*/ 2629264 w 2629283"/>
              <a:gd name="connsiteY4" fmla="*/ 1405231 h 2823668"/>
              <a:gd name="connsiteX5" fmla="*/ 1299076 w 2629283"/>
              <a:gd name="connsiteY5" fmla="*/ 2823668 h 2823668"/>
              <a:gd name="connsiteX0" fmla="*/ 1299152 w 2629359"/>
              <a:gd name="connsiteY0" fmla="*/ 2823668 h 2823668"/>
              <a:gd name="connsiteX1" fmla="*/ 1295863 w 2629359"/>
              <a:gd name="connsiteY1" fmla="*/ 2536165 h 2823668"/>
              <a:gd name="connsiteX2" fmla="*/ 114 w 2629359"/>
              <a:gd name="connsiteY2" fmla="*/ 1265286 h 2823668"/>
              <a:gd name="connsiteX3" fmla="*/ 1322719 w 2629359"/>
              <a:gd name="connsiteY3" fmla="*/ 1 h 2823668"/>
              <a:gd name="connsiteX4" fmla="*/ 2629340 w 2629359"/>
              <a:gd name="connsiteY4" fmla="*/ 1405231 h 2823668"/>
              <a:gd name="connsiteX5" fmla="*/ 1299152 w 2629359"/>
              <a:gd name="connsiteY5" fmla="*/ 2823668 h 2823668"/>
              <a:gd name="connsiteX0" fmla="*/ 1299155 w 2629362"/>
              <a:gd name="connsiteY0" fmla="*/ 2823668 h 2823668"/>
              <a:gd name="connsiteX1" fmla="*/ 1295866 w 2629362"/>
              <a:gd name="connsiteY1" fmla="*/ 2536165 h 2823668"/>
              <a:gd name="connsiteX2" fmla="*/ 117 w 2629362"/>
              <a:gd name="connsiteY2" fmla="*/ 1265286 h 2823668"/>
              <a:gd name="connsiteX3" fmla="*/ 1322722 w 2629362"/>
              <a:gd name="connsiteY3" fmla="*/ 1 h 2823668"/>
              <a:gd name="connsiteX4" fmla="*/ 2629343 w 2629362"/>
              <a:gd name="connsiteY4" fmla="*/ 1405231 h 2823668"/>
              <a:gd name="connsiteX5" fmla="*/ 1299155 w 2629362"/>
              <a:gd name="connsiteY5" fmla="*/ 2823668 h 2823668"/>
              <a:gd name="connsiteX0" fmla="*/ 1299272 w 2629479"/>
              <a:gd name="connsiteY0" fmla="*/ 2823668 h 2823668"/>
              <a:gd name="connsiteX1" fmla="*/ 1295983 w 2629479"/>
              <a:gd name="connsiteY1" fmla="*/ 2536165 h 2823668"/>
              <a:gd name="connsiteX2" fmla="*/ 234 w 2629479"/>
              <a:gd name="connsiteY2" fmla="*/ 1265286 h 2823668"/>
              <a:gd name="connsiteX3" fmla="*/ 1322839 w 2629479"/>
              <a:gd name="connsiteY3" fmla="*/ 1 h 2823668"/>
              <a:gd name="connsiteX4" fmla="*/ 2629460 w 2629479"/>
              <a:gd name="connsiteY4" fmla="*/ 1405231 h 2823668"/>
              <a:gd name="connsiteX5" fmla="*/ 1299272 w 2629479"/>
              <a:gd name="connsiteY5" fmla="*/ 2823668 h 2823668"/>
              <a:gd name="connsiteX0" fmla="*/ 1299097 w 2629304"/>
              <a:gd name="connsiteY0" fmla="*/ 2823668 h 2823668"/>
              <a:gd name="connsiteX1" fmla="*/ 1295808 w 2629304"/>
              <a:gd name="connsiteY1" fmla="*/ 2536165 h 2823668"/>
              <a:gd name="connsiteX2" fmla="*/ 59 w 2629304"/>
              <a:gd name="connsiteY2" fmla="*/ 1265286 h 2823668"/>
              <a:gd name="connsiteX3" fmla="*/ 1322664 w 2629304"/>
              <a:gd name="connsiteY3" fmla="*/ 1 h 2823668"/>
              <a:gd name="connsiteX4" fmla="*/ 2629285 w 2629304"/>
              <a:gd name="connsiteY4" fmla="*/ 1405231 h 2823668"/>
              <a:gd name="connsiteX5" fmla="*/ 1299097 w 2629304"/>
              <a:gd name="connsiteY5" fmla="*/ 2823668 h 2823668"/>
              <a:gd name="connsiteX0" fmla="*/ 1299098 w 2629305"/>
              <a:gd name="connsiteY0" fmla="*/ 2823774 h 2823774"/>
              <a:gd name="connsiteX1" fmla="*/ 1295809 w 2629305"/>
              <a:gd name="connsiteY1" fmla="*/ 2536271 h 2823774"/>
              <a:gd name="connsiteX2" fmla="*/ 60 w 2629305"/>
              <a:gd name="connsiteY2" fmla="*/ 1265392 h 2823774"/>
              <a:gd name="connsiteX3" fmla="*/ 1322665 w 2629305"/>
              <a:gd name="connsiteY3" fmla="*/ 107 h 2823774"/>
              <a:gd name="connsiteX4" fmla="*/ 2629286 w 2629305"/>
              <a:gd name="connsiteY4" fmla="*/ 1405337 h 2823774"/>
              <a:gd name="connsiteX5" fmla="*/ 1299098 w 2629305"/>
              <a:gd name="connsiteY5" fmla="*/ 2823774 h 2823774"/>
              <a:gd name="connsiteX0" fmla="*/ 1299045 w 2629252"/>
              <a:gd name="connsiteY0" fmla="*/ 2823774 h 2823774"/>
              <a:gd name="connsiteX1" fmla="*/ 1295756 w 2629252"/>
              <a:gd name="connsiteY1" fmla="*/ 2536271 h 2823774"/>
              <a:gd name="connsiteX2" fmla="*/ 7 w 2629252"/>
              <a:gd name="connsiteY2" fmla="*/ 1265392 h 2823774"/>
              <a:gd name="connsiteX3" fmla="*/ 1322612 w 2629252"/>
              <a:gd name="connsiteY3" fmla="*/ 107 h 2823774"/>
              <a:gd name="connsiteX4" fmla="*/ 2629233 w 2629252"/>
              <a:gd name="connsiteY4" fmla="*/ 1405337 h 2823774"/>
              <a:gd name="connsiteX5" fmla="*/ 1299045 w 2629252"/>
              <a:gd name="connsiteY5" fmla="*/ 2823774 h 2823774"/>
              <a:gd name="connsiteX0" fmla="*/ 1299045 w 2696478"/>
              <a:gd name="connsiteY0" fmla="*/ 2823774 h 2823774"/>
              <a:gd name="connsiteX1" fmla="*/ 1295756 w 2696478"/>
              <a:gd name="connsiteY1" fmla="*/ 2536271 h 2823774"/>
              <a:gd name="connsiteX2" fmla="*/ 7 w 2696478"/>
              <a:gd name="connsiteY2" fmla="*/ 1265392 h 2823774"/>
              <a:gd name="connsiteX3" fmla="*/ 1322612 w 2696478"/>
              <a:gd name="connsiteY3" fmla="*/ 107 h 2823774"/>
              <a:gd name="connsiteX4" fmla="*/ 2629233 w 2696478"/>
              <a:gd name="connsiteY4" fmla="*/ 1405337 h 2823774"/>
              <a:gd name="connsiteX5" fmla="*/ 1299045 w 2696478"/>
              <a:gd name="connsiteY5" fmla="*/ 2823774 h 2823774"/>
              <a:gd name="connsiteX0" fmla="*/ 1299045 w 2629345"/>
              <a:gd name="connsiteY0" fmla="*/ 2823774 h 2823774"/>
              <a:gd name="connsiteX1" fmla="*/ 1295756 w 2629345"/>
              <a:gd name="connsiteY1" fmla="*/ 2536271 h 2823774"/>
              <a:gd name="connsiteX2" fmla="*/ 7 w 2629345"/>
              <a:gd name="connsiteY2" fmla="*/ 1265392 h 2823774"/>
              <a:gd name="connsiteX3" fmla="*/ 1322612 w 2629345"/>
              <a:gd name="connsiteY3" fmla="*/ 107 h 2823774"/>
              <a:gd name="connsiteX4" fmla="*/ 2629233 w 2629345"/>
              <a:gd name="connsiteY4" fmla="*/ 1405337 h 2823774"/>
              <a:gd name="connsiteX5" fmla="*/ 1299045 w 2629345"/>
              <a:gd name="connsiteY5" fmla="*/ 2823774 h 2823774"/>
              <a:gd name="connsiteX0" fmla="*/ 1299045 w 2629347"/>
              <a:gd name="connsiteY0" fmla="*/ 2823709 h 2823709"/>
              <a:gd name="connsiteX1" fmla="*/ 1295756 w 2629347"/>
              <a:gd name="connsiteY1" fmla="*/ 2536206 h 2823709"/>
              <a:gd name="connsiteX2" fmla="*/ 7 w 2629347"/>
              <a:gd name="connsiteY2" fmla="*/ 1265327 h 2823709"/>
              <a:gd name="connsiteX3" fmla="*/ 1322612 w 2629347"/>
              <a:gd name="connsiteY3" fmla="*/ 42 h 2823709"/>
              <a:gd name="connsiteX4" fmla="*/ 2629233 w 2629347"/>
              <a:gd name="connsiteY4" fmla="*/ 1405272 h 2823709"/>
              <a:gd name="connsiteX5" fmla="*/ 1299045 w 2629347"/>
              <a:gd name="connsiteY5" fmla="*/ 2823709 h 2823709"/>
              <a:gd name="connsiteX0" fmla="*/ 1299045 w 2629347"/>
              <a:gd name="connsiteY0" fmla="*/ 2823709 h 2823709"/>
              <a:gd name="connsiteX1" fmla="*/ 1295756 w 2629347"/>
              <a:gd name="connsiteY1" fmla="*/ 2536206 h 2823709"/>
              <a:gd name="connsiteX2" fmla="*/ 7 w 2629347"/>
              <a:gd name="connsiteY2" fmla="*/ 1265327 h 2823709"/>
              <a:gd name="connsiteX3" fmla="*/ 1322612 w 2629347"/>
              <a:gd name="connsiteY3" fmla="*/ 42 h 2823709"/>
              <a:gd name="connsiteX4" fmla="*/ 2629233 w 2629347"/>
              <a:gd name="connsiteY4" fmla="*/ 1405272 h 2823709"/>
              <a:gd name="connsiteX5" fmla="*/ 1299045 w 2629347"/>
              <a:gd name="connsiteY5" fmla="*/ 2823709 h 2823709"/>
              <a:gd name="connsiteX0" fmla="*/ 1299045 w 2629328"/>
              <a:gd name="connsiteY0" fmla="*/ 2823709 h 2823709"/>
              <a:gd name="connsiteX1" fmla="*/ 1295756 w 2629328"/>
              <a:gd name="connsiteY1" fmla="*/ 2536206 h 2823709"/>
              <a:gd name="connsiteX2" fmla="*/ 7 w 2629328"/>
              <a:gd name="connsiteY2" fmla="*/ 1265327 h 2823709"/>
              <a:gd name="connsiteX3" fmla="*/ 1322612 w 2629328"/>
              <a:gd name="connsiteY3" fmla="*/ 42 h 2823709"/>
              <a:gd name="connsiteX4" fmla="*/ 2629233 w 2629328"/>
              <a:gd name="connsiteY4" fmla="*/ 1405272 h 2823709"/>
              <a:gd name="connsiteX5" fmla="*/ 1299045 w 2629328"/>
              <a:gd name="connsiteY5" fmla="*/ 2823709 h 2823709"/>
              <a:gd name="connsiteX0" fmla="*/ 1299045 w 2629325"/>
              <a:gd name="connsiteY0" fmla="*/ 2823709 h 2823709"/>
              <a:gd name="connsiteX1" fmla="*/ 1295756 w 2629325"/>
              <a:gd name="connsiteY1" fmla="*/ 2536206 h 2823709"/>
              <a:gd name="connsiteX2" fmla="*/ 7 w 2629325"/>
              <a:gd name="connsiteY2" fmla="*/ 1265327 h 2823709"/>
              <a:gd name="connsiteX3" fmla="*/ 1322612 w 2629325"/>
              <a:gd name="connsiteY3" fmla="*/ 42 h 2823709"/>
              <a:gd name="connsiteX4" fmla="*/ 2629233 w 2629325"/>
              <a:gd name="connsiteY4" fmla="*/ 1405272 h 2823709"/>
              <a:gd name="connsiteX5" fmla="*/ 1299045 w 2629325"/>
              <a:gd name="connsiteY5" fmla="*/ 2823709 h 2823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29325" h="2823709">
                <a:moveTo>
                  <a:pt x="1299045" y="2823709"/>
                </a:moveTo>
                <a:cubicBezTo>
                  <a:pt x="1297949" y="2727875"/>
                  <a:pt x="1296852" y="2632040"/>
                  <a:pt x="1295756" y="2536206"/>
                </a:cubicBezTo>
                <a:cubicBezTo>
                  <a:pt x="368782" y="2483696"/>
                  <a:pt x="1819" y="1809755"/>
                  <a:pt x="7" y="1265327"/>
                </a:cubicBezTo>
                <a:cubicBezTo>
                  <a:pt x="-2243" y="589359"/>
                  <a:pt x="550562" y="-5735"/>
                  <a:pt x="1322612" y="42"/>
                </a:cubicBezTo>
                <a:cubicBezTo>
                  <a:pt x="2061473" y="5571"/>
                  <a:pt x="2619900" y="631093"/>
                  <a:pt x="2629233" y="1405272"/>
                </a:cubicBezTo>
                <a:cubicBezTo>
                  <a:pt x="2637760" y="2112620"/>
                  <a:pt x="2054916" y="2762047"/>
                  <a:pt x="1299045" y="2823709"/>
                </a:cubicBezTo>
                <a:close/>
              </a:path>
            </a:pathLst>
          </a:custGeom>
          <a:solidFill>
            <a:schemeClr val="accent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08178" y="4700893"/>
            <a:ext cx="403310" cy="273844"/>
          </a:xfrm>
        </p:spPr>
        <p:txBody>
          <a:bodyPr lIns="0" rIns="0"/>
          <a:lstStyle>
            <a:lvl1pPr algn="ctr">
              <a:defRPr sz="900">
                <a:solidFill>
                  <a:schemeClr val="tx2"/>
                </a:solidFill>
                <a:latin typeface="+mj-lt"/>
              </a:defRPr>
            </a:lvl1pPr>
          </a:lstStyle>
          <a:p>
            <a:fld id="{B6F15528-21DE-4FAA-801E-634DDDAF4B2B}" type="slidenum">
              <a:rPr lang="he-IL" smtClean="0"/>
              <a:pPr/>
              <a:t>‹#›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84450041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9144000" cy="45529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39330" y="4702545"/>
            <a:ext cx="336250" cy="273844"/>
          </a:xfrm>
        </p:spPr>
        <p:txBody>
          <a:bodyPr lIns="0" rIns="0"/>
          <a:lstStyle>
            <a:lvl1pPr algn="ctr">
              <a:defRPr sz="900">
                <a:solidFill>
                  <a:schemeClr val="tx2"/>
                </a:solidFill>
                <a:latin typeface="+mj-lt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2895600" y="590550"/>
            <a:ext cx="6019800" cy="3962400"/>
          </a:xfrm>
          <a:prstGeom prst="rect">
            <a:avLst/>
          </a:prstGeom>
        </p:spPr>
        <p:txBody>
          <a:bodyPr lIns="0" rIns="36000" anchor="ctr"/>
          <a:lstStyle>
            <a:lvl1pPr marL="273050" indent="-273050">
              <a:buClr>
                <a:schemeClr val="bg2"/>
              </a:buClr>
              <a:buSzPct val="90000"/>
              <a:buFont typeface="Arial" panose="020B0604020202020204" pitchFamily="34" charset="0"/>
              <a:buChar char="►"/>
              <a:defRPr sz="2200">
                <a:solidFill>
                  <a:schemeClr val="accent2"/>
                </a:solidFill>
              </a:defRPr>
            </a:lvl1pPr>
            <a:lvl2pPr marL="450850" indent="-177800">
              <a:buClr>
                <a:schemeClr val="bg2"/>
              </a:buClr>
              <a:buSzPct val="90000"/>
              <a:buFont typeface="Arial" panose="020B0604020202020204" pitchFamily="34" charset="0"/>
              <a:buChar char="►"/>
              <a:defRPr sz="2000">
                <a:solidFill>
                  <a:schemeClr val="accent2"/>
                </a:solidFill>
              </a:defRPr>
            </a:lvl2pPr>
            <a:lvl3pPr marL="723900" indent="-192088">
              <a:buClr>
                <a:schemeClr val="bg2"/>
              </a:buClr>
              <a:buSzPct val="90000"/>
              <a:buFont typeface="Arial" panose="020B0604020202020204" pitchFamily="34" charset="0"/>
              <a:buChar char="►"/>
              <a:defRPr sz="1800">
                <a:solidFill>
                  <a:schemeClr val="accent2"/>
                </a:solidFill>
              </a:defRPr>
            </a:lvl3pPr>
            <a:lvl4pPr marL="982663" indent="-177800">
              <a:buClr>
                <a:schemeClr val="tx2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accent2"/>
                </a:solidFill>
              </a:defRPr>
            </a:lvl4pPr>
            <a:lvl5pPr marL="1160463" indent="-177800">
              <a:buClr>
                <a:schemeClr val="tx2"/>
              </a:buClr>
              <a:buSzPct val="100000"/>
              <a:buFont typeface="Arial" panose="020B0604020202020204" pitchFamily="34" charset="0"/>
              <a:buChar char="•"/>
              <a:defRPr sz="16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1313978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/>
          <p:nvPr userDrawn="1"/>
        </p:nvSpPr>
        <p:spPr>
          <a:xfrm>
            <a:off x="-97466" y="1184515"/>
            <a:ext cx="2859244" cy="3070608"/>
          </a:xfrm>
          <a:custGeom>
            <a:avLst/>
            <a:gdLst>
              <a:gd name="connsiteX0" fmla="*/ 1302106 w 2626157"/>
              <a:gd name="connsiteY0" fmla="*/ 2823667 h 2823667"/>
              <a:gd name="connsiteX1" fmla="*/ 1302106 w 2626157"/>
              <a:gd name="connsiteY1" fmla="*/ 2516429 h 2823667"/>
              <a:gd name="connsiteX2" fmla="*/ 0 w 2626157"/>
              <a:gd name="connsiteY2" fmla="*/ 1302106 h 2823667"/>
              <a:gd name="connsiteX3" fmla="*/ 1280160 w 2626157"/>
              <a:gd name="connsiteY3" fmla="*/ 0 h 2823667"/>
              <a:gd name="connsiteX4" fmla="*/ 2626157 w 2626157"/>
              <a:gd name="connsiteY4" fmla="*/ 1389888 h 2823667"/>
              <a:gd name="connsiteX5" fmla="*/ 1302106 w 2626157"/>
              <a:gd name="connsiteY5" fmla="*/ 2823667 h 2823667"/>
              <a:gd name="connsiteX0" fmla="*/ 1302106 w 2626157"/>
              <a:gd name="connsiteY0" fmla="*/ 2823667 h 2823667"/>
              <a:gd name="connsiteX1" fmla="*/ 1302106 w 2626157"/>
              <a:gd name="connsiteY1" fmla="*/ 2516429 h 2823667"/>
              <a:gd name="connsiteX2" fmla="*/ 0 w 2626157"/>
              <a:gd name="connsiteY2" fmla="*/ 1302106 h 2823667"/>
              <a:gd name="connsiteX3" fmla="*/ 1325673 w 2626157"/>
              <a:gd name="connsiteY3" fmla="*/ 0 h 2823667"/>
              <a:gd name="connsiteX4" fmla="*/ 2626157 w 2626157"/>
              <a:gd name="connsiteY4" fmla="*/ 1389888 h 2823667"/>
              <a:gd name="connsiteX5" fmla="*/ 1302106 w 2626157"/>
              <a:gd name="connsiteY5" fmla="*/ 2823667 h 2823667"/>
              <a:gd name="connsiteX0" fmla="*/ 1299038 w 2623089"/>
              <a:gd name="connsiteY0" fmla="*/ 2823667 h 2823667"/>
              <a:gd name="connsiteX1" fmla="*/ 1299038 w 2623089"/>
              <a:gd name="connsiteY1" fmla="*/ 2516429 h 2823667"/>
              <a:gd name="connsiteX2" fmla="*/ 0 w 2623089"/>
              <a:gd name="connsiteY2" fmla="*/ 1265285 h 2823667"/>
              <a:gd name="connsiteX3" fmla="*/ 1322605 w 2623089"/>
              <a:gd name="connsiteY3" fmla="*/ 0 h 2823667"/>
              <a:gd name="connsiteX4" fmla="*/ 2623089 w 2623089"/>
              <a:gd name="connsiteY4" fmla="*/ 1389888 h 2823667"/>
              <a:gd name="connsiteX5" fmla="*/ 1299038 w 2623089"/>
              <a:gd name="connsiteY5" fmla="*/ 2823667 h 2823667"/>
              <a:gd name="connsiteX0" fmla="*/ 1299038 w 2629226"/>
              <a:gd name="connsiteY0" fmla="*/ 2823667 h 2823667"/>
              <a:gd name="connsiteX1" fmla="*/ 1299038 w 2629226"/>
              <a:gd name="connsiteY1" fmla="*/ 2516429 h 2823667"/>
              <a:gd name="connsiteX2" fmla="*/ 0 w 2629226"/>
              <a:gd name="connsiteY2" fmla="*/ 1265285 h 2823667"/>
              <a:gd name="connsiteX3" fmla="*/ 1322605 w 2629226"/>
              <a:gd name="connsiteY3" fmla="*/ 0 h 2823667"/>
              <a:gd name="connsiteX4" fmla="*/ 2629226 w 2629226"/>
              <a:gd name="connsiteY4" fmla="*/ 1405230 h 2823667"/>
              <a:gd name="connsiteX5" fmla="*/ 1299038 w 2629226"/>
              <a:gd name="connsiteY5" fmla="*/ 2823667 h 2823667"/>
              <a:gd name="connsiteX0" fmla="*/ 1299038 w 2629239"/>
              <a:gd name="connsiteY0" fmla="*/ 2824127 h 2824127"/>
              <a:gd name="connsiteX1" fmla="*/ 1299038 w 2629239"/>
              <a:gd name="connsiteY1" fmla="*/ 2516889 h 2824127"/>
              <a:gd name="connsiteX2" fmla="*/ 0 w 2629239"/>
              <a:gd name="connsiteY2" fmla="*/ 1265745 h 2824127"/>
              <a:gd name="connsiteX3" fmla="*/ 1322605 w 2629239"/>
              <a:gd name="connsiteY3" fmla="*/ 460 h 2824127"/>
              <a:gd name="connsiteX4" fmla="*/ 2629226 w 2629239"/>
              <a:gd name="connsiteY4" fmla="*/ 1405690 h 2824127"/>
              <a:gd name="connsiteX5" fmla="*/ 1299038 w 2629239"/>
              <a:gd name="connsiteY5" fmla="*/ 2824127 h 2824127"/>
              <a:gd name="connsiteX0" fmla="*/ 1299038 w 2629239"/>
              <a:gd name="connsiteY0" fmla="*/ 2823668 h 2823668"/>
              <a:gd name="connsiteX1" fmla="*/ 1299038 w 2629239"/>
              <a:gd name="connsiteY1" fmla="*/ 2516430 h 2823668"/>
              <a:gd name="connsiteX2" fmla="*/ 0 w 2629239"/>
              <a:gd name="connsiteY2" fmla="*/ 1265286 h 2823668"/>
              <a:gd name="connsiteX3" fmla="*/ 1322605 w 2629239"/>
              <a:gd name="connsiteY3" fmla="*/ 1 h 2823668"/>
              <a:gd name="connsiteX4" fmla="*/ 2629226 w 2629239"/>
              <a:gd name="connsiteY4" fmla="*/ 1405231 h 2823668"/>
              <a:gd name="connsiteX5" fmla="*/ 1299038 w 2629239"/>
              <a:gd name="connsiteY5" fmla="*/ 2823668 h 2823668"/>
              <a:gd name="connsiteX0" fmla="*/ 1299038 w 2629245"/>
              <a:gd name="connsiteY0" fmla="*/ 2823668 h 2823668"/>
              <a:gd name="connsiteX1" fmla="*/ 1299038 w 2629245"/>
              <a:gd name="connsiteY1" fmla="*/ 2516430 h 2823668"/>
              <a:gd name="connsiteX2" fmla="*/ 0 w 2629245"/>
              <a:gd name="connsiteY2" fmla="*/ 1265286 h 2823668"/>
              <a:gd name="connsiteX3" fmla="*/ 1322605 w 2629245"/>
              <a:gd name="connsiteY3" fmla="*/ 1 h 2823668"/>
              <a:gd name="connsiteX4" fmla="*/ 2629226 w 2629245"/>
              <a:gd name="connsiteY4" fmla="*/ 1405231 h 2823668"/>
              <a:gd name="connsiteX5" fmla="*/ 1299038 w 2629245"/>
              <a:gd name="connsiteY5" fmla="*/ 2823668 h 2823668"/>
              <a:gd name="connsiteX0" fmla="*/ 1299048 w 2629255"/>
              <a:gd name="connsiteY0" fmla="*/ 2824127 h 2824127"/>
              <a:gd name="connsiteX1" fmla="*/ 1299048 w 2629255"/>
              <a:gd name="connsiteY1" fmla="*/ 2516889 h 2824127"/>
              <a:gd name="connsiteX2" fmla="*/ 10 w 2629255"/>
              <a:gd name="connsiteY2" fmla="*/ 1265745 h 2824127"/>
              <a:gd name="connsiteX3" fmla="*/ 1322615 w 2629255"/>
              <a:gd name="connsiteY3" fmla="*/ 460 h 2824127"/>
              <a:gd name="connsiteX4" fmla="*/ 2629236 w 2629255"/>
              <a:gd name="connsiteY4" fmla="*/ 1405690 h 2824127"/>
              <a:gd name="connsiteX5" fmla="*/ 1299048 w 2629255"/>
              <a:gd name="connsiteY5" fmla="*/ 2824127 h 2824127"/>
              <a:gd name="connsiteX0" fmla="*/ 1299039 w 2629246"/>
              <a:gd name="connsiteY0" fmla="*/ 2824302 h 2824302"/>
              <a:gd name="connsiteX1" fmla="*/ 1299039 w 2629246"/>
              <a:gd name="connsiteY1" fmla="*/ 2517064 h 2824302"/>
              <a:gd name="connsiteX2" fmla="*/ 1 w 2629246"/>
              <a:gd name="connsiteY2" fmla="*/ 1265920 h 2824302"/>
              <a:gd name="connsiteX3" fmla="*/ 1322606 w 2629246"/>
              <a:gd name="connsiteY3" fmla="*/ 635 h 2824302"/>
              <a:gd name="connsiteX4" fmla="*/ 2629227 w 2629246"/>
              <a:gd name="connsiteY4" fmla="*/ 1405865 h 2824302"/>
              <a:gd name="connsiteX5" fmla="*/ 1299039 w 2629246"/>
              <a:gd name="connsiteY5" fmla="*/ 2824302 h 2824302"/>
              <a:gd name="connsiteX0" fmla="*/ 1299039 w 2629246"/>
              <a:gd name="connsiteY0" fmla="*/ 2823668 h 2823668"/>
              <a:gd name="connsiteX1" fmla="*/ 1299039 w 2629246"/>
              <a:gd name="connsiteY1" fmla="*/ 2516430 h 2823668"/>
              <a:gd name="connsiteX2" fmla="*/ 1 w 2629246"/>
              <a:gd name="connsiteY2" fmla="*/ 1265286 h 2823668"/>
              <a:gd name="connsiteX3" fmla="*/ 1322606 w 2629246"/>
              <a:gd name="connsiteY3" fmla="*/ 1 h 2823668"/>
              <a:gd name="connsiteX4" fmla="*/ 2629227 w 2629246"/>
              <a:gd name="connsiteY4" fmla="*/ 1405231 h 2823668"/>
              <a:gd name="connsiteX5" fmla="*/ 1299039 w 2629246"/>
              <a:gd name="connsiteY5" fmla="*/ 2823668 h 2823668"/>
              <a:gd name="connsiteX0" fmla="*/ 1299219 w 2629426"/>
              <a:gd name="connsiteY0" fmla="*/ 2823668 h 2823668"/>
              <a:gd name="connsiteX1" fmla="*/ 1299219 w 2629426"/>
              <a:gd name="connsiteY1" fmla="*/ 2516430 h 2823668"/>
              <a:gd name="connsiteX2" fmla="*/ 181 w 2629426"/>
              <a:gd name="connsiteY2" fmla="*/ 1265286 h 2823668"/>
              <a:gd name="connsiteX3" fmla="*/ 1322786 w 2629426"/>
              <a:gd name="connsiteY3" fmla="*/ 1 h 2823668"/>
              <a:gd name="connsiteX4" fmla="*/ 2629407 w 2629426"/>
              <a:gd name="connsiteY4" fmla="*/ 1405231 h 2823668"/>
              <a:gd name="connsiteX5" fmla="*/ 1299219 w 2629426"/>
              <a:gd name="connsiteY5" fmla="*/ 2823668 h 2823668"/>
              <a:gd name="connsiteX0" fmla="*/ 1299052 w 2629259"/>
              <a:gd name="connsiteY0" fmla="*/ 2823668 h 2823668"/>
              <a:gd name="connsiteX1" fmla="*/ 1295763 w 2629259"/>
              <a:gd name="connsiteY1" fmla="*/ 2536165 h 2823668"/>
              <a:gd name="connsiteX2" fmla="*/ 14 w 2629259"/>
              <a:gd name="connsiteY2" fmla="*/ 1265286 h 2823668"/>
              <a:gd name="connsiteX3" fmla="*/ 1322619 w 2629259"/>
              <a:gd name="connsiteY3" fmla="*/ 1 h 2823668"/>
              <a:gd name="connsiteX4" fmla="*/ 2629240 w 2629259"/>
              <a:gd name="connsiteY4" fmla="*/ 1405231 h 2823668"/>
              <a:gd name="connsiteX5" fmla="*/ 1299052 w 2629259"/>
              <a:gd name="connsiteY5" fmla="*/ 2823668 h 2823668"/>
              <a:gd name="connsiteX0" fmla="*/ 1299076 w 2629283"/>
              <a:gd name="connsiteY0" fmla="*/ 2823668 h 2823668"/>
              <a:gd name="connsiteX1" fmla="*/ 1295787 w 2629283"/>
              <a:gd name="connsiteY1" fmla="*/ 2536165 h 2823668"/>
              <a:gd name="connsiteX2" fmla="*/ 38 w 2629283"/>
              <a:gd name="connsiteY2" fmla="*/ 1265286 h 2823668"/>
              <a:gd name="connsiteX3" fmla="*/ 1322643 w 2629283"/>
              <a:gd name="connsiteY3" fmla="*/ 1 h 2823668"/>
              <a:gd name="connsiteX4" fmla="*/ 2629264 w 2629283"/>
              <a:gd name="connsiteY4" fmla="*/ 1405231 h 2823668"/>
              <a:gd name="connsiteX5" fmla="*/ 1299076 w 2629283"/>
              <a:gd name="connsiteY5" fmla="*/ 2823668 h 2823668"/>
              <a:gd name="connsiteX0" fmla="*/ 1299152 w 2629359"/>
              <a:gd name="connsiteY0" fmla="*/ 2823668 h 2823668"/>
              <a:gd name="connsiteX1" fmla="*/ 1295863 w 2629359"/>
              <a:gd name="connsiteY1" fmla="*/ 2536165 h 2823668"/>
              <a:gd name="connsiteX2" fmla="*/ 114 w 2629359"/>
              <a:gd name="connsiteY2" fmla="*/ 1265286 h 2823668"/>
              <a:gd name="connsiteX3" fmla="*/ 1322719 w 2629359"/>
              <a:gd name="connsiteY3" fmla="*/ 1 h 2823668"/>
              <a:gd name="connsiteX4" fmla="*/ 2629340 w 2629359"/>
              <a:gd name="connsiteY4" fmla="*/ 1405231 h 2823668"/>
              <a:gd name="connsiteX5" fmla="*/ 1299152 w 2629359"/>
              <a:gd name="connsiteY5" fmla="*/ 2823668 h 2823668"/>
              <a:gd name="connsiteX0" fmla="*/ 1299155 w 2629362"/>
              <a:gd name="connsiteY0" fmla="*/ 2823668 h 2823668"/>
              <a:gd name="connsiteX1" fmla="*/ 1295866 w 2629362"/>
              <a:gd name="connsiteY1" fmla="*/ 2536165 h 2823668"/>
              <a:gd name="connsiteX2" fmla="*/ 117 w 2629362"/>
              <a:gd name="connsiteY2" fmla="*/ 1265286 h 2823668"/>
              <a:gd name="connsiteX3" fmla="*/ 1322722 w 2629362"/>
              <a:gd name="connsiteY3" fmla="*/ 1 h 2823668"/>
              <a:gd name="connsiteX4" fmla="*/ 2629343 w 2629362"/>
              <a:gd name="connsiteY4" fmla="*/ 1405231 h 2823668"/>
              <a:gd name="connsiteX5" fmla="*/ 1299155 w 2629362"/>
              <a:gd name="connsiteY5" fmla="*/ 2823668 h 2823668"/>
              <a:gd name="connsiteX0" fmla="*/ 1299272 w 2629479"/>
              <a:gd name="connsiteY0" fmla="*/ 2823668 h 2823668"/>
              <a:gd name="connsiteX1" fmla="*/ 1295983 w 2629479"/>
              <a:gd name="connsiteY1" fmla="*/ 2536165 h 2823668"/>
              <a:gd name="connsiteX2" fmla="*/ 234 w 2629479"/>
              <a:gd name="connsiteY2" fmla="*/ 1265286 h 2823668"/>
              <a:gd name="connsiteX3" fmla="*/ 1322839 w 2629479"/>
              <a:gd name="connsiteY3" fmla="*/ 1 h 2823668"/>
              <a:gd name="connsiteX4" fmla="*/ 2629460 w 2629479"/>
              <a:gd name="connsiteY4" fmla="*/ 1405231 h 2823668"/>
              <a:gd name="connsiteX5" fmla="*/ 1299272 w 2629479"/>
              <a:gd name="connsiteY5" fmla="*/ 2823668 h 2823668"/>
              <a:gd name="connsiteX0" fmla="*/ 1299097 w 2629304"/>
              <a:gd name="connsiteY0" fmla="*/ 2823668 h 2823668"/>
              <a:gd name="connsiteX1" fmla="*/ 1295808 w 2629304"/>
              <a:gd name="connsiteY1" fmla="*/ 2536165 h 2823668"/>
              <a:gd name="connsiteX2" fmla="*/ 59 w 2629304"/>
              <a:gd name="connsiteY2" fmla="*/ 1265286 h 2823668"/>
              <a:gd name="connsiteX3" fmla="*/ 1322664 w 2629304"/>
              <a:gd name="connsiteY3" fmla="*/ 1 h 2823668"/>
              <a:gd name="connsiteX4" fmla="*/ 2629285 w 2629304"/>
              <a:gd name="connsiteY4" fmla="*/ 1405231 h 2823668"/>
              <a:gd name="connsiteX5" fmla="*/ 1299097 w 2629304"/>
              <a:gd name="connsiteY5" fmla="*/ 2823668 h 2823668"/>
              <a:gd name="connsiteX0" fmla="*/ 1299098 w 2629305"/>
              <a:gd name="connsiteY0" fmla="*/ 2823774 h 2823774"/>
              <a:gd name="connsiteX1" fmla="*/ 1295809 w 2629305"/>
              <a:gd name="connsiteY1" fmla="*/ 2536271 h 2823774"/>
              <a:gd name="connsiteX2" fmla="*/ 60 w 2629305"/>
              <a:gd name="connsiteY2" fmla="*/ 1265392 h 2823774"/>
              <a:gd name="connsiteX3" fmla="*/ 1322665 w 2629305"/>
              <a:gd name="connsiteY3" fmla="*/ 107 h 2823774"/>
              <a:gd name="connsiteX4" fmla="*/ 2629286 w 2629305"/>
              <a:gd name="connsiteY4" fmla="*/ 1405337 h 2823774"/>
              <a:gd name="connsiteX5" fmla="*/ 1299098 w 2629305"/>
              <a:gd name="connsiteY5" fmla="*/ 2823774 h 2823774"/>
              <a:gd name="connsiteX0" fmla="*/ 1299045 w 2629252"/>
              <a:gd name="connsiteY0" fmla="*/ 2823774 h 2823774"/>
              <a:gd name="connsiteX1" fmla="*/ 1295756 w 2629252"/>
              <a:gd name="connsiteY1" fmla="*/ 2536271 h 2823774"/>
              <a:gd name="connsiteX2" fmla="*/ 7 w 2629252"/>
              <a:gd name="connsiteY2" fmla="*/ 1265392 h 2823774"/>
              <a:gd name="connsiteX3" fmla="*/ 1322612 w 2629252"/>
              <a:gd name="connsiteY3" fmla="*/ 107 h 2823774"/>
              <a:gd name="connsiteX4" fmla="*/ 2629233 w 2629252"/>
              <a:gd name="connsiteY4" fmla="*/ 1405337 h 2823774"/>
              <a:gd name="connsiteX5" fmla="*/ 1299045 w 2629252"/>
              <a:gd name="connsiteY5" fmla="*/ 2823774 h 2823774"/>
              <a:gd name="connsiteX0" fmla="*/ 1299045 w 2696478"/>
              <a:gd name="connsiteY0" fmla="*/ 2823774 h 2823774"/>
              <a:gd name="connsiteX1" fmla="*/ 1295756 w 2696478"/>
              <a:gd name="connsiteY1" fmla="*/ 2536271 h 2823774"/>
              <a:gd name="connsiteX2" fmla="*/ 7 w 2696478"/>
              <a:gd name="connsiteY2" fmla="*/ 1265392 h 2823774"/>
              <a:gd name="connsiteX3" fmla="*/ 1322612 w 2696478"/>
              <a:gd name="connsiteY3" fmla="*/ 107 h 2823774"/>
              <a:gd name="connsiteX4" fmla="*/ 2629233 w 2696478"/>
              <a:gd name="connsiteY4" fmla="*/ 1405337 h 2823774"/>
              <a:gd name="connsiteX5" fmla="*/ 1299045 w 2696478"/>
              <a:gd name="connsiteY5" fmla="*/ 2823774 h 2823774"/>
              <a:gd name="connsiteX0" fmla="*/ 1299045 w 2629345"/>
              <a:gd name="connsiteY0" fmla="*/ 2823774 h 2823774"/>
              <a:gd name="connsiteX1" fmla="*/ 1295756 w 2629345"/>
              <a:gd name="connsiteY1" fmla="*/ 2536271 h 2823774"/>
              <a:gd name="connsiteX2" fmla="*/ 7 w 2629345"/>
              <a:gd name="connsiteY2" fmla="*/ 1265392 h 2823774"/>
              <a:gd name="connsiteX3" fmla="*/ 1322612 w 2629345"/>
              <a:gd name="connsiteY3" fmla="*/ 107 h 2823774"/>
              <a:gd name="connsiteX4" fmla="*/ 2629233 w 2629345"/>
              <a:gd name="connsiteY4" fmla="*/ 1405337 h 2823774"/>
              <a:gd name="connsiteX5" fmla="*/ 1299045 w 2629345"/>
              <a:gd name="connsiteY5" fmla="*/ 2823774 h 2823774"/>
              <a:gd name="connsiteX0" fmla="*/ 1299045 w 2629347"/>
              <a:gd name="connsiteY0" fmla="*/ 2823709 h 2823709"/>
              <a:gd name="connsiteX1" fmla="*/ 1295756 w 2629347"/>
              <a:gd name="connsiteY1" fmla="*/ 2536206 h 2823709"/>
              <a:gd name="connsiteX2" fmla="*/ 7 w 2629347"/>
              <a:gd name="connsiteY2" fmla="*/ 1265327 h 2823709"/>
              <a:gd name="connsiteX3" fmla="*/ 1322612 w 2629347"/>
              <a:gd name="connsiteY3" fmla="*/ 42 h 2823709"/>
              <a:gd name="connsiteX4" fmla="*/ 2629233 w 2629347"/>
              <a:gd name="connsiteY4" fmla="*/ 1405272 h 2823709"/>
              <a:gd name="connsiteX5" fmla="*/ 1299045 w 2629347"/>
              <a:gd name="connsiteY5" fmla="*/ 2823709 h 2823709"/>
              <a:gd name="connsiteX0" fmla="*/ 1299045 w 2629347"/>
              <a:gd name="connsiteY0" fmla="*/ 2823709 h 2823709"/>
              <a:gd name="connsiteX1" fmla="*/ 1295756 w 2629347"/>
              <a:gd name="connsiteY1" fmla="*/ 2536206 h 2823709"/>
              <a:gd name="connsiteX2" fmla="*/ 7 w 2629347"/>
              <a:gd name="connsiteY2" fmla="*/ 1265327 h 2823709"/>
              <a:gd name="connsiteX3" fmla="*/ 1322612 w 2629347"/>
              <a:gd name="connsiteY3" fmla="*/ 42 h 2823709"/>
              <a:gd name="connsiteX4" fmla="*/ 2629233 w 2629347"/>
              <a:gd name="connsiteY4" fmla="*/ 1405272 h 2823709"/>
              <a:gd name="connsiteX5" fmla="*/ 1299045 w 2629347"/>
              <a:gd name="connsiteY5" fmla="*/ 2823709 h 2823709"/>
              <a:gd name="connsiteX0" fmla="*/ 1299045 w 2629328"/>
              <a:gd name="connsiteY0" fmla="*/ 2823709 h 2823709"/>
              <a:gd name="connsiteX1" fmla="*/ 1295756 w 2629328"/>
              <a:gd name="connsiteY1" fmla="*/ 2536206 h 2823709"/>
              <a:gd name="connsiteX2" fmla="*/ 7 w 2629328"/>
              <a:gd name="connsiteY2" fmla="*/ 1265327 h 2823709"/>
              <a:gd name="connsiteX3" fmla="*/ 1322612 w 2629328"/>
              <a:gd name="connsiteY3" fmla="*/ 42 h 2823709"/>
              <a:gd name="connsiteX4" fmla="*/ 2629233 w 2629328"/>
              <a:gd name="connsiteY4" fmla="*/ 1405272 h 2823709"/>
              <a:gd name="connsiteX5" fmla="*/ 1299045 w 2629328"/>
              <a:gd name="connsiteY5" fmla="*/ 2823709 h 2823709"/>
              <a:gd name="connsiteX0" fmla="*/ 1299045 w 2629325"/>
              <a:gd name="connsiteY0" fmla="*/ 2823709 h 2823709"/>
              <a:gd name="connsiteX1" fmla="*/ 1295756 w 2629325"/>
              <a:gd name="connsiteY1" fmla="*/ 2536206 h 2823709"/>
              <a:gd name="connsiteX2" fmla="*/ 7 w 2629325"/>
              <a:gd name="connsiteY2" fmla="*/ 1265327 h 2823709"/>
              <a:gd name="connsiteX3" fmla="*/ 1322612 w 2629325"/>
              <a:gd name="connsiteY3" fmla="*/ 42 h 2823709"/>
              <a:gd name="connsiteX4" fmla="*/ 2629233 w 2629325"/>
              <a:gd name="connsiteY4" fmla="*/ 1405272 h 2823709"/>
              <a:gd name="connsiteX5" fmla="*/ 1299045 w 2629325"/>
              <a:gd name="connsiteY5" fmla="*/ 2823709 h 2823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29325" h="2823709">
                <a:moveTo>
                  <a:pt x="1299045" y="2823709"/>
                </a:moveTo>
                <a:cubicBezTo>
                  <a:pt x="1297949" y="2727875"/>
                  <a:pt x="1296852" y="2632040"/>
                  <a:pt x="1295756" y="2536206"/>
                </a:cubicBezTo>
                <a:cubicBezTo>
                  <a:pt x="368782" y="2483696"/>
                  <a:pt x="1819" y="1809755"/>
                  <a:pt x="7" y="1265327"/>
                </a:cubicBezTo>
                <a:cubicBezTo>
                  <a:pt x="-2243" y="589359"/>
                  <a:pt x="550562" y="-5735"/>
                  <a:pt x="1322612" y="42"/>
                </a:cubicBezTo>
                <a:cubicBezTo>
                  <a:pt x="2061473" y="5571"/>
                  <a:pt x="2619900" y="631093"/>
                  <a:pt x="2629233" y="1405272"/>
                </a:cubicBezTo>
                <a:cubicBezTo>
                  <a:pt x="2637760" y="2112620"/>
                  <a:pt x="2054916" y="2762047"/>
                  <a:pt x="1299045" y="2823709"/>
                </a:cubicBezTo>
                <a:close/>
              </a:path>
            </a:pathLst>
          </a:custGeom>
          <a:solidFill>
            <a:schemeClr val="accent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2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256375" y="4046936"/>
            <a:ext cx="1023914" cy="372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8600" y="1351722"/>
            <a:ext cx="2435087" cy="2515428"/>
          </a:xfrm>
          <a:prstGeom prst="ellipse">
            <a:avLst/>
          </a:prstGeom>
        </p:spPr>
        <p:txBody>
          <a:bodyPr lIns="0" tIns="0" rIns="0" bIns="0">
            <a:normAutofit/>
          </a:bodyPr>
          <a:lstStyle>
            <a:lvl1pPr marL="0" algn="ctr" defTabSz="914400" rtl="0" eaLnBrk="1" latinLnBrk="0" hangingPunct="1">
              <a:lnSpc>
                <a:spcPct val="90000"/>
              </a:lnSpc>
              <a:defRPr lang="en-US" sz="2400" kern="1200" dirty="0">
                <a:solidFill>
                  <a:schemeClr val="accent2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</a:lstStyle>
          <a:p>
            <a:r>
              <a:rPr lang="en-US" dirty="0"/>
              <a:t>Slide headline goes here</a:t>
            </a:r>
          </a:p>
        </p:txBody>
      </p:sp>
    </p:spTree>
    <p:extLst>
      <p:ext uri="{BB962C8B-B14F-4D97-AF65-F5344CB8AC3E}">
        <p14:creationId xmlns:p14="http://schemas.microsoft.com/office/powerpoint/2010/main" val="162621675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1313978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/>
          <p:nvPr userDrawn="1"/>
        </p:nvSpPr>
        <p:spPr>
          <a:xfrm>
            <a:off x="-97466" y="1184515"/>
            <a:ext cx="2859244" cy="3070608"/>
          </a:xfrm>
          <a:custGeom>
            <a:avLst/>
            <a:gdLst>
              <a:gd name="connsiteX0" fmla="*/ 1302106 w 2626157"/>
              <a:gd name="connsiteY0" fmla="*/ 2823667 h 2823667"/>
              <a:gd name="connsiteX1" fmla="*/ 1302106 w 2626157"/>
              <a:gd name="connsiteY1" fmla="*/ 2516429 h 2823667"/>
              <a:gd name="connsiteX2" fmla="*/ 0 w 2626157"/>
              <a:gd name="connsiteY2" fmla="*/ 1302106 h 2823667"/>
              <a:gd name="connsiteX3" fmla="*/ 1280160 w 2626157"/>
              <a:gd name="connsiteY3" fmla="*/ 0 h 2823667"/>
              <a:gd name="connsiteX4" fmla="*/ 2626157 w 2626157"/>
              <a:gd name="connsiteY4" fmla="*/ 1389888 h 2823667"/>
              <a:gd name="connsiteX5" fmla="*/ 1302106 w 2626157"/>
              <a:gd name="connsiteY5" fmla="*/ 2823667 h 2823667"/>
              <a:gd name="connsiteX0" fmla="*/ 1302106 w 2626157"/>
              <a:gd name="connsiteY0" fmla="*/ 2823667 h 2823667"/>
              <a:gd name="connsiteX1" fmla="*/ 1302106 w 2626157"/>
              <a:gd name="connsiteY1" fmla="*/ 2516429 h 2823667"/>
              <a:gd name="connsiteX2" fmla="*/ 0 w 2626157"/>
              <a:gd name="connsiteY2" fmla="*/ 1302106 h 2823667"/>
              <a:gd name="connsiteX3" fmla="*/ 1325673 w 2626157"/>
              <a:gd name="connsiteY3" fmla="*/ 0 h 2823667"/>
              <a:gd name="connsiteX4" fmla="*/ 2626157 w 2626157"/>
              <a:gd name="connsiteY4" fmla="*/ 1389888 h 2823667"/>
              <a:gd name="connsiteX5" fmla="*/ 1302106 w 2626157"/>
              <a:gd name="connsiteY5" fmla="*/ 2823667 h 2823667"/>
              <a:gd name="connsiteX0" fmla="*/ 1299038 w 2623089"/>
              <a:gd name="connsiteY0" fmla="*/ 2823667 h 2823667"/>
              <a:gd name="connsiteX1" fmla="*/ 1299038 w 2623089"/>
              <a:gd name="connsiteY1" fmla="*/ 2516429 h 2823667"/>
              <a:gd name="connsiteX2" fmla="*/ 0 w 2623089"/>
              <a:gd name="connsiteY2" fmla="*/ 1265285 h 2823667"/>
              <a:gd name="connsiteX3" fmla="*/ 1322605 w 2623089"/>
              <a:gd name="connsiteY3" fmla="*/ 0 h 2823667"/>
              <a:gd name="connsiteX4" fmla="*/ 2623089 w 2623089"/>
              <a:gd name="connsiteY4" fmla="*/ 1389888 h 2823667"/>
              <a:gd name="connsiteX5" fmla="*/ 1299038 w 2623089"/>
              <a:gd name="connsiteY5" fmla="*/ 2823667 h 2823667"/>
              <a:gd name="connsiteX0" fmla="*/ 1299038 w 2629226"/>
              <a:gd name="connsiteY0" fmla="*/ 2823667 h 2823667"/>
              <a:gd name="connsiteX1" fmla="*/ 1299038 w 2629226"/>
              <a:gd name="connsiteY1" fmla="*/ 2516429 h 2823667"/>
              <a:gd name="connsiteX2" fmla="*/ 0 w 2629226"/>
              <a:gd name="connsiteY2" fmla="*/ 1265285 h 2823667"/>
              <a:gd name="connsiteX3" fmla="*/ 1322605 w 2629226"/>
              <a:gd name="connsiteY3" fmla="*/ 0 h 2823667"/>
              <a:gd name="connsiteX4" fmla="*/ 2629226 w 2629226"/>
              <a:gd name="connsiteY4" fmla="*/ 1405230 h 2823667"/>
              <a:gd name="connsiteX5" fmla="*/ 1299038 w 2629226"/>
              <a:gd name="connsiteY5" fmla="*/ 2823667 h 2823667"/>
              <a:gd name="connsiteX0" fmla="*/ 1299038 w 2629239"/>
              <a:gd name="connsiteY0" fmla="*/ 2824127 h 2824127"/>
              <a:gd name="connsiteX1" fmla="*/ 1299038 w 2629239"/>
              <a:gd name="connsiteY1" fmla="*/ 2516889 h 2824127"/>
              <a:gd name="connsiteX2" fmla="*/ 0 w 2629239"/>
              <a:gd name="connsiteY2" fmla="*/ 1265745 h 2824127"/>
              <a:gd name="connsiteX3" fmla="*/ 1322605 w 2629239"/>
              <a:gd name="connsiteY3" fmla="*/ 460 h 2824127"/>
              <a:gd name="connsiteX4" fmla="*/ 2629226 w 2629239"/>
              <a:gd name="connsiteY4" fmla="*/ 1405690 h 2824127"/>
              <a:gd name="connsiteX5" fmla="*/ 1299038 w 2629239"/>
              <a:gd name="connsiteY5" fmla="*/ 2824127 h 2824127"/>
              <a:gd name="connsiteX0" fmla="*/ 1299038 w 2629239"/>
              <a:gd name="connsiteY0" fmla="*/ 2823668 h 2823668"/>
              <a:gd name="connsiteX1" fmla="*/ 1299038 w 2629239"/>
              <a:gd name="connsiteY1" fmla="*/ 2516430 h 2823668"/>
              <a:gd name="connsiteX2" fmla="*/ 0 w 2629239"/>
              <a:gd name="connsiteY2" fmla="*/ 1265286 h 2823668"/>
              <a:gd name="connsiteX3" fmla="*/ 1322605 w 2629239"/>
              <a:gd name="connsiteY3" fmla="*/ 1 h 2823668"/>
              <a:gd name="connsiteX4" fmla="*/ 2629226 w 2629239"/>
              <a:gd name="connsiteY4" fmla="*/ 1405231 h 2823668"/>
              <a:gd name="connsiteX5" fmla="*/ 1299038 w 2629239"/>
              <a:gd name="connsiteY5" fmla="*/ 2823668 h 2823668"/>
              <a:gd name="connsiteX0" fmla="*/ 1299038 w 2629245"/>
              <a:gd name="connsiteY0" fmla="*/ 2823668 h 2823668"/>
              <a:gd name="connsiteX1" fmla="*/ 1299038 w 2629245"/>
              <a:gd name="connsiteY1" fmla="*/ 2516430 h 2823668"/>
              <a:gd name="connsiteX2" fmla="*/ 0 w 2629245"/>
              <a:gd name="connsiteY2" fmla="*/ 1265286 h 2823668"/>
              <a:gd name="connsiteX3" fmla="*/ 1322605 w 2629245"/>
              <a:gd name="connsiteY3" fmla="*/ 1 h 2823668"/>
              <a:gd name="connsiteX4" fmla="*/ 2629226 w 2629245"/>
              <a:gd name="connsiteY4" fmla="*/ 1405231 h 2823668"/>
              <a:gd name="connsiteX5" fmla="*/ 1299038 w 2629245"/>
              <a:gd name="connsiteY5" fmla="*/ 2823668 h 2823668"/>
              <a:gd name="connsiteX0" fmla="*/ 1299048 w 2629255"/>
              <a:gd name="connsiteY0" fmla="*/ 2824127 h 2824127"/>
              <a:gd name="connsiteX1" fmla="*/ 1299048 w 2629255"/>
              <a:gd name="connsiteY1" fmla="*/ 2516889 h 2824127"/>
              <a:gd name="connsiteX2" fmla="*/ 10 w 2629255"/>
              <a:gd name="connsiteY2" fmla="*/ 1265745 h 2824127"/>
              <a:gd name="connsiteX3" fmla="*/ 1322615 w 2629255"/>
              <a:gd name="connsiteY3" fmla="*/ 460 h 2824127"/>
              <a:gd name="connsiteX4" fmla="*/ 2629236 w 2629255"/>
              <a:gd name="connsiteY4" fmla="*/ 1405690 h 2824127"/>
              <a:gd name="connsiteX5" fmla="*/ 1299048 w 2629255"/>
              <a:gd name="connsiteY5" fmla="*/ 2824127 h 2824127"/>
              <a:gd name="connsiteX0" fmla="*/ 1299039 w 2629246"/>
              <a:gd name="connsiteY0" fmla="*/ 2824302 h 2824302"/>
              <a:gd name="connsiteX1" fmla="*/ 1299039 w 2629246"/>
              <a:gd name="connsiteY1" fmla="*/ 2517064 h 2824302"/>
              <a:gd name="connsiteX2" fmla="*/ 1 w 2629246"/>
              <a:gd name="connsiteY2" fmla="*/ 1265920 h 2824302"/>
              <a:gd name="connsiteX3" fmla="*/ 1322606 w 2629246"/>
              <a:gd name="connsiteY3" fmla="*/ 635 h 2824302"/>
              <a:gd name="connsiteX4" fmla="*/ 2629227 w 2629246"/>
              <a:gd name="connsiteY4" fmla="*/ 1405865 h 2824302"/>
              <a:gd name="connsiteX5" fmla="*/ 1299039 w 2629246"/>
              <a:gd name="connsiteY5" fmla="*/ 2824302 h 2824302"/>
              <a:gd name="connsiteX0" fmla="*/ 1299039 w 2629246"/>
              <a:gd name="connsiteY0" fmla="*/ 2823668 h 2823668"/>
              <a:gd name="connsiteX1" fmla="*/ 1299039 w 2629246"/>
              <a:gd name="connsiteY1" fmla="*/ 2516430 h 2823668"/>
              <a:gd name="connsiteX2" fmla="*/ 1 w 2629246"/>
              <a:gd name="connsiteY2" fmla="*/ 1265286 h 2823668"/>
              <a:gd name="connsiteX3" fmla="*/ 1322606 w 2629246"/>
              <a:gd name="connsiteY3" fmla="*/ 1 h 2823668"/>
              <a:gd name="connsiteX4" fmla="*/ 2629227 w 2629246"/>
              <a:gd name="connsiteY4" fmla="*/ 1405231 h 2823668"/>
              <a:gd name="connsiteX5" fmla="*/ 1299039 w 2629246"/>
              <a:gd name="connsiteY5" fmla="*/ 2823668 h 2823668"/>
              <a:gd name="connsiteX0" fmla="*/ 1299219 w 2629426"/>
              <a:gd name="connsiteY0" fmla="*/ 2823668 h 2823668"/>
              <a:gd name="connsiteX1" fmla="*/ 1299219 w 2629426"/>
              <a:gd name="connsiteY1" fmla="*/ 2516430 h 2823668"/>
              <a:gd name="connsiteX2" fmla="*/ 181 w 2629426"/>
              <a:gd name="connsiteY2" fmla="*/ 1265286 h 2823668"/>
              <a:gd name="connsiteX3" fmla="*/ 1322786 w 2629426"/>
              <a:gd name="connsiteY3" fmla="*/ 1 h 2823668"/>
              <a:gd name="connsiteX4" fmla="*/ 2629407 w 2629426"/>
              <a:gd name="connsiteY4" fmla="*/ 1405231 h 2823668"/>
              <a:gd name="connsiteX5" fmla="*/ 1299219 w 2629426"/>
              <a:gd name="connsiteY5" fmla="*/ 2823668 h 2823668"/>
              <a:gd name="connsiteX0" fmla="*/ 1299052 w 2629259"/>
              <a:gd name="connsiteY0" fmla="*/ 2823668 h 2823668"/>
              <a:gd name="connsiteX1" fmla="*/ 1295763 w 2629259"/>
              <a:gd name="connsiteY1" fmla="*/ 2536165 h 2823668"/>
              <a:gd name="connsiteX2" fmla="*/ 14 w 2629259"/>
              <a:gd name="connsiteY2" fmla="*/ 1265286 h 2823668"/>
              <a:gd name="connsiteX3" fmla="*/ 1322619 w 2629259"/>
              <a:gd name="connsiteY3" fmla="*/ 1 h 2823668"/>
              <a:gd name="connsiteX4" fmla="*/ 2629240 w 2629259"/>
              <a:gd name="connsiteY4" fmla="*/ 1405231 h 2823668"/>
              <a:gd name="connsiteX5" fmla="*/ 1299052 w 2629259"/>
              <a:gd name="connsiteY5" fmla="*/ 2823668 h 2823668"/>
              <a:gd name="connsiteX0" fmla="*/ 1299076 w 2629283"/>
              <a:gd name="connsiteY0" fmla="*/ 2823668 h 2823668"/>
              <a:gd name="connsiteX1" fmla="*/ 1295787 w 2629283"/>
              <a:gd name="connsiteY1" fmla="*/ 2536165 h 2823668"/>
              <a:gd name="connsiteX2" fmla="*/ 38 w 2629283"/>
              <a:gd name="connsiteY2" fmla="*/ 1265286 h 2823668"/>
              <a:gd name="connsiteX3" fmla="*/ 1322643 w 2629283"/>
              <a:gd name="connsiteY3" fmla="*/ 1 h 2823668"/>
              <a:gd name="connsiteX4" fmla="*/ 2629264 w 2629283"/>
              <a:gd name="connsiteY4" fmla="*/ 1405231 h 2823668"/>
              <a:gd name="connsiteX5" fmla="*/ 1299076 w 2629283"/>
              <a:gd name="connsiteY5" fmla="*/ 2823668 h 2823668"/>
              <a:gd name="connsiteX0" fmla="*/ 1299152 w 2629359"/>
              <a:gd name="connsiteY0" fmla="*/ 2823668 h 2823668"/>
              <a:gd name="connsiteX1" fmla="*/ 1295863 w 2629359"/>
              <a:gd name="connsiteY1" fmla="*/ 2536165 h 2823668"/>
              <a:gd name="connsiteX2" fmla="*/ 114 w 2629359"/>
              <a:gd name="connsiteY2" fmla="*/ 1265286 h 2823668"/>
              <a:gd name="connsiteX3" fmla="*/ 1322719 w 2629359"/>
              <a:gd name="connsiteY3" fmla="*/ 1 h 2823668"/>
              <a:gd name="connsiteX4" fmla="*/ 2629340 w 2629359"/>
              <a:gd name="connsiteY4" fmla="*/ 1405231 h 2823668"/>
              <a:gd name="connsiteX5" fmla="*/ 1299152 w 2629359"/>
              <a:gd name="connsiteY5" fmla="*/ 2823668 h 2823668"/>
              <a:gd name="connsiteX0" fmla="*/ 1299155 w 2629362"/>
              <a:gd name="connsiteY0" fmla="*/ 2823668 h 2823668"/>
              <a:gd name="connsiteX1" fmla="*/ 1295866 w 2629362"/>
              <a:gd name="connsiteY1" fmla="*/ 2536165 h 2823668"/>
              <a:gd name="connsiteX2" fmla="*/ 117 w 2629362"/>
              <a:gd name="connsiteY2" fmla="*/ 1265286 h 2823668"/>
              <a:gd name="connsiteX3" fmla="*/ 1322722 w 2629362"/>
              <a:gd name="connsiteY3" fmla="*/ 1 h 2823668"/>
              <a:gd name="connsiteX4" fmla="*/ 2629343 w 2629362"/>
              <a:gd name="connsiteY4" fmla="*/ 1405231 h 2823668"/>
              <a:gd name="connsiteX5" fmla="*/ 1299155 w 2629362"/>
              <a:gd name="connsiteY5" fmla="*/ 2823668 h 2823668"/>
              <a:gd name="connsiteX0" fmla="*/ 1299272 w 2629479"/>
              <a:gd name="connsiteY0" fmla="*/ 2823668 h 2823668"/>
              <a:gd name="connsiteX1" fmla="*/ 1295983 w 2629479"/>
              <a:gd name="connsiteY1" fmla="*/ 2536165 h 2823668"/>
              <a:gd name="connsiteX2" fmla="*/ 234 w 2629479"/>
              <a:gd name="connsiteY2" fmla="*/ 1265286 h 2823668"/>
              <a:gd name="connsiteX3" fmla="*/ 1322839 w 2629479"/>
              <a:gd name="connsiteY3" fmla="*/ 1 h 2823668"/>
              <a:gd name="connsiteX4" fmla="*/ 2629460 w 2629479"/>
              <a:gd name="connsiteY4" fmla="*/ 1405231 h 2823668"/>
              <a:gd name="connsiteX5" fmla="*/ 1299272 w 2629479"/>
              <a:gd name="connsiteY5" fmla="*/ 2823668 h 2823668"/>
              <a:gd name="connsiteX0" fmla="*/ 1299097 w 2629304"/>
              <a:gd name="connsiteY0" fmla="*/ 2823668 h 2823668"/>
              <a:gd name="connsiteX1" fmla="*/ 1295808 w 2629304"/>
              <a:gd name="connsiteY1" fmla="*/ 2536165 h 2823668"/>
              <a:gd name="connsiteX2" fmla="*/ 59 w 2629304"/>
              <a:gd name="connsiteY2" fmla="*/ 1265286 h 2823668"/>
              <a:gd name="connsiteX3" fmla="*/ 1322664 w 2629304"/>
              <a:gd name="connsiteY3" fmla="*/ 1 h 2823668"/>
              <a:gd name="connsiteX4" fmla="*/ 2629285 w 2629304"/>
              <a:gd name="connsiteY4" fmla="*/ 1405231 h 2823668"/>
              <a:gd name="connsiteX5" fmla="*/ 1299097 w 2629304"/>
              <a:gd name="connsiteY5" fmla="*/ 2823668 h 2823668"/>
              <a:gd name="connsiteX0" fmla="*/ 1299098 w 2629305"/>
              <a:gd name="connsiteY0" fmla="*/ 2823774 h 2823774"/>
              <a:gd name="connsiteX1" fmla="*/ 1295809 w 2629305"/>
              <a:gd name="connsiteY1" fmla="*/ 2536271 h 2823774"/>
              <a:gd name="connsiteX2" fmla="*/ 60 w 2629305"/>
              <a:gd name="connsiteY2" fmla="*/ 1265392 h 2823774"/>
              <a:gd name="connsiteX3" fmla="*/ 1322665 w 2629305"/>
              <a:gd name="connsiteY3" fmla="*/ 107 h 2823774"/>
              <a:gd name="connsiteX4" fmla="*/ 2629286 w 2629305"/>
              <a:gd name="connsiteY4" fmla="*/ 1405337 h 2823774"/>
              <a:gd name="connsiteX5" fmla="*/ 1299098 w 2629305"/>
              <a:gd name="connsiteY5" fmla="*/ 2823774 h 2823774"/>
              <a:gd name="connsiteX0" fmla="*/ 1299045 w 2629252"/>
              <a:gd name="connsiteY0" fmla="*/ 2823774 h 2823774"/>
              <a:gd name="connsiteX1" fmla="*/ 1295756 w 2629252"/>
              <a:gd name="connsiteY1" fmla="*/ 2536271 h 2823774"/>
              <a:gd name="connsiteX2" fmla="*/ 7 w 2629252"/>
              <a:gd name="connsiteY2" fmla="*/ 1265392 h 2823774"/>
              <a:gd name="connsiteX3" fmla="*/ 1322612 w 2629252"/>
              <a:gd name="connsiteY3" fmla="*/ 107 h 2823774"/>
              <a:gd name="connsiteX4" fmla="*/ 2629233 w 2629252"/>
              <a:gd name="connsiteY4" fmla="*/ 1405337 h 2823774"/>
              <a:gd name="connsiteX5" fmla="*/ 1299045 w 2629252"/>
              <a:gd name="connsiteY5" fmla="*/ 2823774 h 2823774"/>
              <a:gd name="connsiteX0" fmla="*/ 1299045 w 2696478"/>
              <a:gd name="connsiteY0" fmla="*/ 2823774 h 2823774"/>
              <a:gd name="connsiteX1" fmla="*/ 1295756 w 2696478"/>
              <a:gd name="connsiteY1" fmla="*/ 2536271 h 2823774"/>
              <a:gd name="connsiteX2" fmla="*/ 7 w 2696478"/>
              <a:gd name="connsiteY2" fmla="*/ 1265392 h 2823774"/>
              <a:gd name="connsiteX3" fmla="*/ 1322612 w 2696478"/>
              <a:gd name="connsiteY3" fmla="*/ 107 h 2823774"/>
              <a:gd name="connsiteX4" fmla="*/ 2629233 w 2696478"/>
              <a:gd name="connsiteY4" fmla="*/ 1405337 h 2823774"/>
              <a:gd name="connsiteX5" fmla="*/ 1299045 w 2696478"/>
              <a:gd name="connsiteY5" fmla="*/ 2823774 h 2823774"/>
              <a:gd name="connsiteX0" fmla="*/ 1299045 w 2629345"/>
              <a:gd name="connsiteY0" fmla="*/ 2823774 h 2823774"/>
              <a:gd name="connsiteX1" fmla="*/ 1295756 w 2629345"/>
              <a:gd name="connsiteY1" fmla="*/ 2536271 h 2823774"/>
              <a:gd name="connsiteX2" fmla="*/ 7 w 2629345"/>
              <a:gd name="connsiteY2" fmla="*/ 1265392 h 2823774"/>
              <a:gd name="connsiteX3" fmla="*/ 1322612 w 2629345"/>
              <a:gd name="connsiteY3" fmla="*/ 107 h 2823774"/>
              <a:gd name="connsiteX4" fmla="*/ 2629233 w 2629345"/>
              <a:gd name="connsiteY4" fmla="*/ 1405337 h 2823774"/>
              <a:gd name="connsiteX5" fmla="*/ 1299045 w 2629345"/>
              <a:gd name="connsiteY5" fmla="*/ 2823774 h 2823774"/>
              <a:gd name="connsiteX0" fmla="*/ 1299045 w 2629347"/>
              <a:gd name="connsiteY0" fmla="*/ 2823709 h 2823709"/>
              <a:gd name="connsiteX1" fmla="*/ 1295756 w 2629347"/>
              <a:gd name="connsiteY1" fmla="*/ 2536206 h 2823709"/>
              <a:gd name="connsiteX2" fmla="*/ 7 w 2629347"/>
              <a:gd name="connsiteY2" fmla="*/ 1265327 h 2823709"/>
              <a:gd name="connsiteX3" fmla="*/ 1322612 w 2629347"/>
              <a:gd name="connsiteY3" fmla="*/ 42 h 2823709"/>
              <a:gd name="connsiteX4" fmla="*/ 2629233 w 2629347"/>
              <a:gd name="connsiteY4" fmla="*/ 1405272 h 2823709"/>
              <a:gd name="connsiteX5" fmla="*/ 1299045 w 2629347"/>
              <a:gd name="connsiteY5" fmla="*/ 2823709 h 2823709"/>
              <a:gd name="connsiteX0" fmla="*/ 1299045 w 2629347"/>
              <a:gd name="connsiteY0" fmla="*/ 2823709 h 2823709"/>
              <a:gd name="connsiteX1" fmla="*/ 1295756 w 2629347"/>
              <a:gd name="connsiteY1" fmla="*/ 2536206 h 2823709"/>
              <a:gd name="connsiteX2" fmla="*/ 7 w 2629347"/>
              <a:gd name="connsiteY2" fmla="*/ 1265327 h 2823709"/>
              <a:gd name="connsiteX3" fmla="*/ 1322612 w 2629347"/>
              <a:gd name="connsiteY3" fmla="*/ 42 h 2823709"/>
              <a:gd name="connsiteX4" fmla="*/ 2629233 w 2629347"/>
              <a:gd name="connsiteY4" fmla="*/ 1405272 h 2823709"/>
              <a:gd name="connsiteX5" fmla="*/ 1299045 w 2629347"/>
              <a:gd name="connsiteY5" fmla="*/ 2823709 h 2823709"/>
              <a:gd name="connsiteX0" fmla="*/ 1299045 w 2629328"/>
              <a:gd name="connsiteY0" fmla="*/ 2823709 h 2823709"/>
              <a:gd name="connsiteX1" fmla="*/ 1295756 w 2629328"/>
              <a:gd name="connsiteY1" fmla="*/ 2536206 h 2823709"/>
              <a:gd name="connsiteX2" fmla="*/ 7 w 2629328"/>
              <a:gd name="connsiteY2" fmla="*/ 1265327 h 2823709"/>
              <a:gd name="connsiteX3" fmla="*/ 1322612 w 2629328"/>
              <a:gd name="connsiteY3" fmla="*/ 42 h 2823709"/>
              <a:gd name="connsiteX4" fmla="*/ 2629233 w 2629328"/>
              <a:gd name="connsiteY4" fmla="*/ 1405272 h 2823709"/>
              <a:gd name="connsiteX5" fmla="*/ 1299045 w 2629328"/>
              <a:gd name="connsiteY5" fmla="*/ 2823709 h 2823709"/>
              <a:gd name="connsiteX0" fmla="*/ 1299045 w 2629325"/>
              <a:gd name="connsiteY0" fmla="*/ 2823709 h 2823709"/>
              <a:gd name="connsiteX1" fmla="*/ 1295756 w 2629325"/>
              <a:gd name="connsiteY1" fmla="*/ 2536206 h 2823709"/>
              <a:gd name="connsiteX2" fmla="*/ 7 w 2629325"/>
              <a:gd name="connsiteY2" fmla="*/ 1265327 h 2823709"/>
              <a:gd name="connsiteX3" fmla="*/ 1322612 w 2629325"/>
              <a:gd name="connsiteY3" fmla="*/ 42 h 2823709"/>
              <a:gd name="connsiteX4" fmla="*/ 2629233 w 2629325"/>
              <a:gd name="connsiteY4" fmla="*/ 1405272 h 2823709"/>
              <a:gd name="connsiteX5" fmla="*/ 1299045 w 2629325"/>
              <a:gd name="connsiteY5" fmla="*/ 2823709 h 2823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29325" h="2823709">
                <a:moveTo>
                  <a:pt x="1299045" y="2823709"/>
                </a:moveTo>
                <a:cubicBezTo>
                  <a:pt x="1297949" y="2727875"/>
                  <a:pt x="1296852" y="2632040"/>
                  <a:pt x="1295756" y="2536206"/>
                </a:cubicBezTo>
                <a:cubicBezTo>
                  <a:pt x="368782" y="2483696"/>
                  <a:pt x="1819" y="1809755"/>
                  <a:pt x="7" y="1265327"/>
                </a:cubicBezTo>
                <a:cubicBezTo>
                  <a:pt x="-2243" y="589359"/>
                  <a:pt x="550562" y="-5735"/>
                  <a:pt x="1322612" y="42"/>
                </a:cubicBezTo>
                <a:cubicBezTo>
                  <a:pt x="2061473" y="5571"/>
                  <a:pt x="2619900" y="631093"/>
                  <a:pt x="2629233" y="1405272"/>
                </a:cubicBezTo>
                <a:cubicBezTo>
                  <a:pt x="2637760" y="2112620"/>
                  <a:pt x="2054916" y="2762047"/>
                  <a:pt x="1299045" y="2823709"/>
                </a:cubicBezTo>
                <a:close/>
              </a:path>
            </a:pathLst>
          </a:custGeom>
          <a:solidFill>
            <a:schemeClr val="accent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2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256375" y="4046936"/>
            <a:ext cx="1023914" cy="372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8600" y="1351722"/>
            <a:ext cx="2435087" cy="2515428"/>
          </a:xfrm>
          <a:prstGeom prst="ellipse">
            <a:avLst/>
          </a:prstGeom>
        </p:spPr>
        <p:txBody>
          <a:bodyPr lIns="0" tIns="0" rIns="0" bIns="0">
            <a:normAutofit/>
          </a:bodyPr>
          <a:lstStyle>
            <a:lvl1pPr marL="0" algn="ctr" defTabSz="914400" rtl="0" eaLnBrk="1" latinLnBrk="0" hangingPunct="1">
              <a:lnSpc>
                <a:spcPct val="90000"/>
              </a:lnSpc>
              <a:defRPr lang="en-US" sz="2400" kern="1200" dirty="0">
                <a:solidFill>
                  <a:schemeClr val="accent2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</a:lstStyle>
          <a:p>
            <a:r>
              <a:rPr lang="en-US" dirty="0"/>
              <a:t>Slide headline goes here</a:t>
            </a:r>
          </a:p>
        </p:txBody>
      </p:sp>
      <p:sp>
        <p:nvSpPr>
          <p:cNvPr id="22" name="Content Placeholder 21"/>
          <p:cNvSpPr>
            <a:spLocks noGrp="1"/>
          </p:cNvSpPr>
          <p:nvPr userDrawn="1">
            <p:ph sz="quarter" idx="13"/>
          </p:nvPr>
        </p:nvSpPr>
        <p:spPr>
          <a:xfrm>
            <a:off x="2895600" y="133350"/>
            <a:ext cx="6019800" cy="4876800"/>
          </a:xfrm>
        </p:spPr>
        <p:txBody>
          <a:bodyPr lIns="0" anchor="ctr"/>
          <a:lstStyle>
            <a:lvl1pPr marL="342900" indent="-342900">
              <a:defRPr lang="en-US" sz="2200" kern="1200" dirty="0" smtClean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730250" indent="-457200">
              <a:defRPr lang="en-US" sz="2000" kern="1200" dirty="0" smtClean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874712" indent="-342900">
              <a:defRPr lang="en-US" sz="1800" kern="1200" dirty="0" smtClean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982663" marR="0" indent="-1778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•"/>
              <a:tabLst/>
              <a:defRPr lang="en-US" sz="1800" kern="1200" dirty="0" smtClean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325563" indent="-342900">
              <a:defRPr lang="en-US" sz="1600" kern="1200" dirty="0" smtClean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273050" lvl="0" indent="-273050" algn="l" defTabSz="914400" rtl="0" eaLnBrk="1" latinLnBrk="0" hangingPunct="1">
              <a:spcBef>
                <a:spcPct val="20000"/>
              </a:spcBef>
              <a:buClr>
                <a:schemeClr val="bg2"/>
              </a:buClr>
              <a:buSzPct val="90000"/>
              <a:buFont typeface="Arial" panose="020B0604020202020204" pitchFamily="34" charset="0"/>
              <a:buChar char="►"/>
            </a:pPr>
            <a:r>
              <a:rPr lang="en-US" dirty="0"/>
              <a:t>Click to edit Master text styles</a:t>
            </a:r>
          </a:p>
          <a:p>
            <a:pPr marL="450850" lvl="1" indent="-177800" algn="l" defTabSz="914400" rtl="0" eaLnBrk="1" latinLnBrk="0" hangingPunct="1">
              <a:spcBef>
                <a:spcPct val="20000"/>
              </a:spcBef>
              <a:buClr>
                <a:schemeClr val="bg2"/>
              </a:buClr>
              <a:buSzPct val="90000"/>
              <a:buFont typeface="Arial" panose="020B0604020202020204" pitchFamily="34" charset="0"/>
              <a:buChar char="►"/>
            </a:pPr>
            <a:r>
              <a:rPr lang="en-US" dirty="0"/>
              <a:t>Second level</a:t>
            </a:r>
          </a:p>
          <a:p>
            <a:pPr marL="723900" lvl="2" indent="-192088" algn="l" defTabSz="914400" rtl="0" eaLnBrk="1" latinLnBrk="0" hangingPunct="1">
              <a:spcBef>
                <a:spcPct val="20000"/>
              </a:spcBef>
              <a:buClr>
                <a:schemeClr val="bg2"/>
              </a:buClr>
              <a:buSzPct val="90000"/>
              <a:buFont typeface="Arial" panose="020B0604020202020204" pitchFamily="34" charset="0"/>
              <a:buChar char="►"/>
            </a:pPr>
            <a:r>
              <a:rPr lang="en-US" dirty="0"/>
              <a:t>Third level</a:t>
            </a:r>
          </a:p>
          <a:p>
            <a:pPr marL="982663" marR="0" lvl="3" indent="-1778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Fourth level</a:t>
            </a:r>
          </a:p>
          <a:p>
            <a:pPr marL="1160463" marR="0" lvl="4" indent="-1778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5175784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/>
          <p:nvPr userDrawn="1"/>
        </p:nvSpPr>
        <p:spPr>
          <a:xfrm>
            <a:off x="-97466" y="1184515"/>
            <a:ext cx="2859244" cy="3070608"/>
          </a:xfrm>
          <a:custGeom>
            <a:avLst/>
            <a:gdLst>
              <a:gd name="connsiteX0" fmla="*/ 1302106 w 2626157"/>
              <a:gd name="connsiteY0" fmla="*/ 2823667 h 2823667"/>
              <a:gd name="connsiteX1" fmla="*/ 1302106 w 2626157"/>
              <a:gd name="connsiteY1" fmla="*/ 2516429 h 2823667"/>
              <a:gd name="connsiteX2" fmla="*/ 0 w 2626157"/>
              <a:gd name="connsiteY2" fmla="*/ 1302106 h 2823667"/>
              <a:gd name="connsiteX3" fmla="*/ 1280160 w 2626157"/>
              <a:gd name="connsiteY3" fmla="*/ 0 h 2823667"/>
              <a:gd name="connsiteX4" fmla="*/ 2626157 w 2626157"/>
              <a:gd name="connsiteY4" fmla="*/ 1389888 h 2823667"/>
              <a:gd name="connsiteX5" fmla="*/ 1302106 w 2626157"/>
              <a:gd name="connsiteY5" fmla="*/ 2823667 h 2823667"/>
              <a:gd name="connsiteX0" fmla="*/ 1302106 w 2626157"/>
              <a:gd name="connsiteY0" fmla="*/ 2823667 h 2823667"/>
              <a:gd name="connsiteX1" fmla="*/ 1302106 w 2626157"/>
              <a:gd name="connsiteY1" fmla="*/ 2516429 h 2823667"/>
              <a:gd name="connsiteX2" fmla="*/ 0 w 2626157"/>
              <a:gd name="connsiteY2" fmla="*/ 1302106 h 2823667"/>
              <a:gd name="connsiteX3" fmla="*/ 1325673 w 2626157"/>
              <a:gd name="connsiteY3" fmla="*/ 0 h 2823667"/>
              <a:gd name="connsiteX4" fmla="*/ 2626157 w 2626157"/>
              <a:gd name="connsiteY4" fmla="*/ 1389888 h 2823667"/>
              <a:gd name="connsiteX5" fmla="*/ 1302106 w 2626157"/>
              <a:gd name="connsiteY5" fmla="*/ 2823667 h 2823667"/>
              <a:gd name="connsiteX0" fmla="*/ 1299038 w 2623089"/>
              <a:gd name="connsiteY0" fmla="*/ 2823667 h 2823667"/>
              <a:gd name="connsiteX1" fmla="*/ 1299038 w 2623089"/>
              <a:gd name="connsiteY1" fmla="*/ 2516429 h 2823667"/>
              <a:gd name="connsiteX2" fmla="*/ 0 w 2623089"/>
              <a:gd name="connsiteY2" fmla="*/ 1265285 h 2823667"/>
              <a:gd name="connsiteX3" fmla="*/ 1322605 w 2623089"/>
              <a:gd name="connsiteY3" fmla="*/ 0 h 2823667"/>
              <a:gd name="connsiteX4" fmla="*/ 2623089 w 2623089"/>
              <a:gd name="connsiteY4" fmla="*/ 1389888 h 2823667"/>
              <a:gd name="connsiteX5" fmla="*/ 1299038 w 2623089"/>
              <a:gd name="connsiteY5" fmla="*/ 2823667 h 2823667"/>
              <a:gd name="connsiteX0" fmla="*/ 1299038 w 2629226"/>
              <a:gd name="connsiteY0" fmla="*/ 2823667 h 2823667"/>
              <a:gd name="connsiteX1" fmla="*/ 1299038 w 2629226"/>
              <a:gd name="connsiteY1" fmla="*/ 2516429 h 2823667"/>
              <a:gd name="connsiteX2" fmla="*/ 0 w 2629226"/>
              <a:gd name="connsiteY2" fmla="*/ 1265285 h 2823667"/>
              <a:gd name="connsiteX3" fmla="*/ 1322605 w 2629226"/>
              <a:gd name="connsiteY3" fmla="*/ 0 h 2823667"/>
              <a:gd name="connsiteX4" fmla="*/ 2629226 w 2629226"/>
              <a:gd name="connsiteY4" fmla="*/ 1405230 h 2823667"/>
              <a:gd name="connsiteX5" fmla="*/ 1299038 w 2629226"/>
              <a:gd name="connsiteY5" fmla="*/ 2823667 h 2823667"/>
              <a:gd name="connsiteX0" fmla="*/ 1299038 w 2629239"/>
              <a:gd name="connsiteY0" fmla="*/ 2824127 h 2824127"/>
              <a:gd name="connsiteX1" fmla="*/ 1299038 w 2629239"/>
              <a:gd name="connsiteY1" fmla="*/ 2516889 h 2824127"/>
              <a:gd name="connsiteX2" fmla="*/ 0 w 2629239"/>
              <a:gd name="connsiteY2" fmla="*/ 1265745 h 2824127"/>
              <a:gd name="connsiteX3" fmla="*/ 1322605 w 2629239"/>
              <a:gd name="connsiteY3" fmla="*/ 460 h 2824127"/>
              <a:gd name="connsiteX4" fmla="*/ 2629226 w 2629239"/>
              <a:gd name="connsiteY4" fmla="*/ 1405690 h 2824127"/>
              <a:gd name="connsiteX5" fmla="*/ 1299038 w 2629239"/>
              <a:gd name="connsiteY5" fmla="*/ 2824127 h 2824127"/>
              <a:gd name="connsiteX0" fmla="*/ 1299038 w 2629239"/>
              <a:gd name="connsiteY0" fmla="*/ 2823668 h 2823668"/>
              <a:gd name="connsiteX1" fmla="*/ 1299038 w 2629239"/>
              <a:gd name="connsiteY1" fmla="*/ 2516430 h 2823668"/>
              <a:gd name="connsiteX2" fmla="*/ 0 w 2629239"/>
              <a:gd name="connsiteY2" fmla="*/ 1265286 h 2823668"/>
              <a:gd name="connsiteX3" fmla="*/ 1322605 w 2629239"/>
              <a:gd name="connsiteY3" fmla="*/ 1 h 2823668"/>
              <a:gd name="connsiteX4" fmla="*/ 2629226 w 2629239"/>
              <a:gd name="connsiteY4" fmla="*/ 1405231 h 2823668"/>
              <a:gd name="connsiteX5" fmla="*/ 1299038 w 2629239"/>
              <a:gd name="connsiteY5" fmla="*/ 2823668 h 2823668"/>
              <a:gd name="connsiteX0" fmla="*/ 1299038 w 2629245"/>
              <a:gd name="connsiteY0" fmla="*/ 2823668 h 2823668"/>
              <a:gd name="connsiteX1" fmla="*/ 1299038 w 2629245"/>
              <a:gd name="connsiteY1" fmla="*/ 2516430 h 2823668"/>
              <a:gd name="connsiteX2" fmla="*/ 0 w 2629245"/>
              <a:gd name="connsiteY2" fmla="*/ 1265286 h 2823668"/>
              <a:gd name="connsiteX3" fmla="*/ 1322605 w 2629245"/>
              <a:gd name="connsiteY3" fmla="*/ 1 h 2823668"/>
              <a:gd name="connsiteX4" fmla="*/ 2629226 w 2629245"/>
              <a:gd name="connsiteY4" fmla="*/ 1405231 h 2823668"/>
              <a:gd name="connsiteX5" fmla="*/ 1299038 w 2629245"/>
              <a:gd name="connsiteY5" fmla="*/ 2823668 h 2823668"/>
              <a:gd name="connsiteX0" fmla="*/ 1299048 w 2629255"/>
              <a:gd name="connsiteY0" fmla="*/ 2824127 h 2824127"/>
              <a:gd name="connsiteX1" fmla="*/ 1299048 w 2629255"/>
              <a:gd name="connsiteY1" fmla="*/ 2516889 h 2824127"/>
              <a:gd name="connsiteX2" fmla="*/ 10 w 2629255"/>
              <a:gd name="connsiteY2" fmla="*/ 1265745 h 2824127"/>
              <a:gd name="connsiteX3" fmla="*/ 1322615 w 2629255"/>
              <a:gd name="connsiteY3" fmla="*/ 460 h 2824127"/>
              <a:gd name="connsiteX4" fmla="*/ 2629236 w 2629255"/>
              <a:gd name="connsiteY4" fmla="*/ 1405690 h 2824127"/>
              <a:gd name="connsiteX5" fmla="*/ 1299048 w 2629255"/>
              <a:gd name="connsiteY5" fmla="*/ 2824127 h 2824127"/>
              <a:gd name="connsiteX0" fmla="*/ 1299039 w 2629246"/>
              <a:gd name="connsiteY0" fmla="*/ 2824302 h 2824302"/>
              <a:gd name="connsiteX1" fmla="*/ 1299039 w 2629246"/>
              <a:gd name="connsiteY1" fmla="*/ 2517064 h 2824302"/>
              <a:gd name="connsiteX2" fmla="*/ 1 w 2629246"/>
              <a:gd name="connsiteY2" fmla="*/ 1265920 h 2824302"/>
              <a:gd name="connsiteX3" fmla="*/ 1322606 w 2629246"/>
              <a:gd name="connsiteY3" fmla="*/ 635 h 2824302"/>
              <a:gd name="connsiteX4" fmla="*/ 2629227 w 2629246"/>
              <a:gd name="connsiteY4" fmla="*/ 1405865 h 2824302"/>
              <a:gd name="connsiteX5" fmla="*/ 1299039 w 2629246"/>
              <a:gd name="connsiteY5" fmla="*/ 2824302 h 2824302"/>
              <a:gd name="connsiteX0" fmla="*/ 1299039 w 2629246"/>
              <a:gd name="connsiteY0" fmla="*/ 2823668 h 2823668"/>
              <a:gd name="connsiteX1" fmla="*/ 1299039 w 2629246"/>
              <a:gd name="connsiteY1" fmla="*/ 2516430 h 2823668"/>
              <a:gd name="connsiteX2" fmla="*/ 1 w 2629246"/>
              <a:gd name="connsiteY2" fmla="*/ 1265286 h 2823668"/>
              <a:gd name="connsiteX3" fmla="*/ 1322606 w 2629246"/>
              <a:gd name="connsiteY3" fmla="*/ 1 h 2823668"/>
              <a:gd name="connsiteX4" fmla="*/ 2629227 w 2629246"/>
              <a:gd name="connsiteY4" fmla="*/ 1405231 h 2823668"/>
              <a:gd name="connsiteX5" fmla="*/ 1299039 w 2629246"/>
              <a:gd name="connsiteY5" fmla="*/ 2823668 h 2823668"/>
              <a:gd name="connsiteX0" fmla="*/ 1299219 w 2629426"/>
              <a:gd name="connsiteY0" fmla="*/ 2823668 h 2823668"/>
              <a:gd name="connsiteX1" fmla="*/ 1299219 w 2629426"/>
              <a:gd name="connsiteY1" fmla="*/ 2516430 h 2823668"/>
              <a:gd name="connsiteX2" fmla="*/ 181 w 2629426"/>
              <a:gd name="connsiteY2" fmla="*/ 1265286 h 2823668"/>
              <a:gd name="connsiteX3" fmla="*/ 1322786 w 2629426"/>
              <a:gd name="connsiteY3" fmla="*/ 1 h 2823668"/>
              <a:gd name="connsiteX4" fmla="*/ 2629407 w 2629426"/>
              <a:gd name="connsiteY4" fmla="*/ 1405231 h 2823668"/>
              <a:gd name="connsiteX5" fmla="*/ 1299219 w 2629426"/>
              <a:gd name="connsiteY5" fmla="*/ 2823668 h 2823668"/>
              <a:gd name="connsiteX0" fmla="*/ 1299052 w 2629259"/>
              <a:gd name="connsiteY0" fmla="*/ 2823668 h 2823668"/>
              <a:gd name="connsiteX1" fmla="*/ 1295763 w 2629259"/>
              <a:gd name="connsiteY1" fmla="*/ 2536165 h 2823668"/>
              <a:gd name="connsiteX2" fmla="*/ 14 w 2629259"/>
              <a:gd name="connsiteY2" fmla="*/ 1265286 h 2823668"/>
              <a:gd name="connsiteX3" fmla="*/ 1322619 w 2629259"/>
              <a:gd name="connsiteY3" fmla="*/ 1 h 2823668"/>
              <a:gd name="connsiteX4" fmla="*/ 2629240 w 2629259"/>
              <a:gd name="connsiteY4" fmla="*/ 1405231 h 2823668"/>
              <a:gd name="connsiteX5" fmla="*/ 1299052 w 2629259"/>
              <a:gd name="connsiteY5" fmla="*/ 2823668 h 2823668"/>
              <a:gd name="connsiteX0" fmla="*/ 1299076 w 2629283"/>
              <a:gd name="connsiteY0" fmla="*/ 2823668 h 2823668"/>
              <a:gd name="connsiteX1" fmla="*/ 1295787 w 2629283"/>
              <a:gd name="connsiteY1" fmla="*/ 2536165 h 2823668"/>
              <a:gd name="connsiteX2" fmla="*/ 38 w 2629283"/>
              <a:gd name="connsiteY2" fmla="*/ 1265286 h 2823668"/>
              <a:gd name="connsiteX3" fmla="*/ 1322643 w 2629283"/>
              <a:gd name="connsiteY3" fmla="*/ 1 h 2823668"/>
              <a:gd name="connsiteX4" fmla="*/ 2629264 w 2629283"/>
              <a:gd name="connsiteY4" fmla="*/ 1405231 h 2823668"/>
              <a:gd name="connsiteX5" fmla="*/ 1299076 w 2629283"/>
              <a:gd name="connsiteY5" fmla="*/ 2823668 h 2823668"/>
              <a:gd name="connsiteX0" fmla="*/ 1299152 w 2629359"/>
              <a:gd name="connsiteY0" fmla="*/ 2823668 h 2823668"/>
              <a:gd name="connsiteX1" fmla="*/ 1295863 w 2629359"/>
              <a:gd name="connsiteY1" fmla="*/ 2536165 h 2823668"/>
              <a:gd name="connsiteX2" fmla="*/ 114 w 2629359"/>
              <a:gd name="connsiteY2" fmla="*/ 1265286 h 2823668"/>
              <a:gd name="connsiteX3" fmla="*/ 1322719 w 2629359"/>
              <a:gd name="connsiteY3" fmla="*/ 1 h 2823668"/>
              <a:gd name="connsiteX4" fmla="*/ 2629340 w 2629359"/>
              <a:gd name="connsiteY4" fmla="*/ 1405231 h 2823668"/>
              <a:gd name="connsiteX5" fmla="*/ 1299152 w 2629359"/>
              <a:gd name="connsiteY5" fmla="*/ 2823668 h 2823668"/>
              <a:gd name="connsiteX0" fmla="*/ 1299155 w 2629362"/>
              <a:gd name="connsiteY0" fmla="*/ 2823668 h 2823668"/>
              <a:gd name="connsiteX1" fmla="*/ 1295866 w 2629362"/>
              <a:gd name="connsiteY1" fmla="*/ 2536165 h 2823668"/>
              <a:gd name="connsiteX2" fmla="*/ 117 w 2629362"/>
              <a:gd name="connsiteY2" fmla="*/ 1265286 h 2823668"/>
              <a:gd name="connsiteX3" fmla="*/ 1322722 w 2629362"/>
              <a:gd name="connsiteY3" fmla="*/ 1 h 2823668"/>
              <a:gd name="connsiteX4" fmla="*/ 2629343 w 2629362"/>
              <a:gd name="connsiteY4" fmla="*/ 1405231 h 2823668"/>
              <a:gd name="connsiteX5" fmla="*/ 1299155 w 2629362"/>
              <a:gd name="connsiteY5" fmla="*/ 2823668 h 2823668"/>
              <a:gd name="connsiteX0" fmla="*/ 1299272 w 2629479"/>
              <a:gd name="connsiteY0" fmla="*/ 2823668 h 2823668"/>
              <a:gd name="connsiteX1" fmla="*/ 1295983 w 2629479"/>
              <a:gd name="connsiteY1" fmla="*/ 2536165 h 2823668"/>
              <a:gd name="connsiteX2" fmla="*/ 234 w 2629479"/>
              <a:gd name="connsiteY2" fmla="*/ 1265286 h 2823668"/>
              <a:gd name="connsiteX3" fmla="*/ 1322839 w 2629479"/>
              <a:gd name="connsiteY3" fmla="*/ 1 h 2823668"/>
              <a:gd name="connsiteX4" fmla="*/ 2629460 w 2629479"/>
              <a:gd name="connsiteY4" fmla="*/ 1405231 h 2823668"/>
              <a:gd name="connsiteX5" fmla="*/ 1299272 w 2629479"/>
              <a:gd name="connsiteY5" fmla="*/ 2823668 h 2823668"/>
              <a:gd name="connsiteX0" fmla="*/ 1299097 w 2629304"/>
              <a:gd name="connsiteY0" fmla="*/ 2823668 h 2823668"/>
              <a:gd name="connsiteX1" fmla="*/ 1295808 w 2629304"/>
              <a:gd name="connsiteY1" fmla="*/ 2536165 h 2823668"/>
              <a:gd name="connsiteX2" fmla="*/ 59 w 2629304"/>
              <a:gd name="connsiteY2" fmla="*/ 1265286 h 2823668"/>
              <a:gd name="connsiteX3" fmla="*/ 1322664 w 2629304"/>
              <a:gd name="connsiteY3" fmla="*/ 1 h 2823668"/>
              <a:gd name="connsiteX4" fmla="*/ 2629285 w 2629304"/>
              <a:gd name="connsiteY4" fmla="*/ 1405231 h 2823668"/>
              <a:gd name="connsiteX5" fmla="*/ 1299097 w 2629304"/>
              <a:gd name="connsiteY5" fmla="*/ 2823668 h 2823668"/>
              <a:gd name="connsiteX0" fmla="*/ 1299098 w 2629305"/>
              <a:gd name="connsiteY0" fmla="*/ 2823774 h 2823774"/>
              <a:gd name="connsiteX1" fmla="*/ 1295809 w 2629305"/>
              <a:gd name="connsiteY1" fmla="*/ 2536271 h 2823774"/>
              <a:gd name="connsiteX2" fmla="*/ 60 w 2629305"/>
              <a:gd name="connsiteY2" fmla="*/ 1265392 h 2823774"/>
              <a:gd name="connsiteX3" fmla="*/ 1322665 w 2629305"/>
              <a:gd name="connsiteY3" fmla="*/ 107 h 2823774"/>
              <a:gd name="connsiteX4" fmla="*/ 2629286 w 2629305"/>
              <a:gd name="connsiteY4" fmla="*/ 1405337 h 2823774"/>
              <a:gd name="connsiteX5" fmla="*/ 1299098 w 2629305"/>
              <a:gd name="connsiteY5" fmla="*/ 2823774 h 2823774"/>
              <a:gd name="connsiteX0" fmla="*/ 1299045 w 2629252"/>
              <a:gd name="connsiteY0" fmla="*/ 2823774 h 2823774"/>
              <a:gd name="connsiteX1" fmla="*/ 1295756 w 2629252"/>
              <a:gd name="connsiteY1" fmla="*/ 2536271 h 2823774"/>
              <a:gd name="connsiteX2" fmla="*/ 7 w 2629252"/>
              <a:gd name="connsiteY2" fmla="*/ 1265392 h 2823774"/>
              <a:gd name="connsiteX3" fmla="*/ 1322612 w 2629252"/>
              <a:gd name="connsiteY3" fmla="*/ 107 h 2823774"/>
              <a:gd name="connsiteX4" fmla="*/ 2629233 w 2629252"/>
              <a:gd name="connsiteY4" fmla="*/ 1405337 h 2823774"/>
              <a:gd name="connsiteX5" fmla="*/ 1299045 w 2629252"/>
              <a:gd name="connsiteY5" fmla="*/ 2823774 h 2823774"/>
              <a:gd name="connsiteX0" fmla="*/ 1299045 w 2696478"/>
              <a:gd name="connsiteY0" fmla="*/ 2823774 h 2823774"/>
              <a:gd name="connsiteX1" fmla="*/ 1295756 w 2696478"/>
              <a:gd name="connsiteY1" fmla="*/ 2536271 h 2823774"/>
              <a:gd name="connsiteX2" fmla="*/ 7 w 2696478"/>
              <a:gd name="connsiteY2" fmla="*/ 1265392 h 2823774"/>
              <a:gd name="connsiteX3" fmla="*/ 1322612 w 2696478"/>
              <a:gd name="connsiteY3" fmla="*/ 107 h 2823774"/>
              <a:gd name="connsiteX4" fmla="*/ 2629233 w 2696478"/>
              <a:gd name="connsiteY4" fmla="*/ 1405337 h 2823774"/>
              <a:gd name="connsiteX5" fmla="*/ 1299045 w 2696478"/>
              <a:gd name="connsiteY5" fmla="*/ 2823774 h 2823774"/>
              <a:gd name="connsiteX0" fmla="*/ 1299045 w 2629345"/>
              <a:gd name="connsiteY0" fmla="*/ 2823774 h 2823774"/>
              <a:gd name="connsiteX1" fmla="*/ 1295756 w 2629345"/>
              <a:gd name="connsiteY1" fmla="*/ 2536271 h 2823774"/>
              <a:gd name="connsiteX2" fmla="*/ 7 w 2629345"/>
              <a:gd name="connsiteY2" fmla="*/ 1265392 h 2823774"/>
              <a:gd name="connsiteX3" fmla="*/ 1322612 w 2629345"/>
              <a:gd name="connsiteY3" fmla="*/ 107 h 2823774"/>
              <a:gd name="connsiteX4" fmla="*/ 2629233 w 2629345"/>
              <a:gd name="connsiteY4" fmla="*/ 1405337 h 2823774"/>
              <a:gd name="connsiteX5" fmla="*/ 1299045 w 2629345"/>
              <a:gd name="connsiteY5" fmla="*/ 2823774 h 2823774"/>
              <a:gd name="connsiteX0" fmla="*/ 1299045 w 2629347"/>
              <a:gd name="connsiteY0" fmla="*/ 2823709 h 2823709"/>
              <a:gd name="connsiteX1" fmla="*/ 1295756 w 2629347"/>
              <a:gd name="connsiteY1" fmla="*/ 2536206 h 2823709"/>
              <a:gd name="connsiteX2" fmla="*/ 7 w 2629347"/>
              <a:gd name="connsiteY2" fmla="*/ 1265327 h 2823709"/>
              <a:gd name="connsiteX3" fmla="*/ 1322612 w 2629347"/>
              <a:gd name="connsiteY3" fmla="*/ 42 h 2823709"/>
              <a:gd name="connsiteX4" fmla="*/ 2629233 w 2629347"/>
              <a:gd name="connsiteY4" fmla="*/ 1405272 h 2823709"/>
              <a:gd name="connsiteX5" fmla="*/ 1299045 w 2629347"/>
              <a:gd name="connsiteY5" fmla="*/ 2823709 h 2823709"/>
              <a:gd name="connsiteX0" fmla="*/ 1299045 w 2629347"/>
              <a:gd name="connsiteY0" fmla="*/ 2823709 h 2823709"/>
              <a:gd name="connsiteX1" fmla="*/ 1295756 w 2629347"/>
              <a:gd name="connsiteY1" fmla="*/ 2536206 h 2823709"/>
              <a:gd name="connsiteX2" fmla="*/ 7 w 2629347"/>
              <a:gd name="connsiteY2" fmla="*/ 1265327 h 2823709"/>
              <a:gd name="connsiteX3" fmla="*/ 1322612 w 2629347"/>
              <a:gd name="connsiteY3" fmla="*/ 42 h 2823709"/>
              <a:gd name="connsiteX4" fmla="*/ 2629233 w 2629347"/>
              <a:gd name="connsiteY4" fmla="*/ 1405272 h 2823709"/>
              <a:gd name="connsiteX5" fmla="*/ 1299045 w 2629347"/>
              <a:gd name="connsiteY5" fmla="*/ 2823709 h 2823709"/>
              <a:gd name="connsiteX0" fmla="*/ 1299045 w 2629328"/>
              <a:gd name="connsiteY0" fmla="*/ 2823709 h 2823709"/>
              <a:gd name="connsiteX1" fmla="*/ 1295756 w 2629328"/>
              <a:gd name="connsiteY1" fmla="*/ 2536206 h 2823709"/>
              <a:gd name="connsiteX2" fmla="*/ 7 w 2629328"/>
              <a:gd name="connsiteY2" fmla="*/ 1265327 h 2823709"/>
              <a:gd name="connsiteX3" fmla="*/ 1322612 w 2629328"/>
              <a:gd name="connsiteY3" fmla="*/ 42 h 2823709"/>
              <a:gd name="connsiteX4" fmla="*/ 2629233 w 2629328"/>
              <a:gd name="connsiteY4" fmla="*/ 1405272 h 2823709"/>
              <a:gd name="connsiteX5" fmla="*/ 1299045 w 2629328"/>
              <a:gd name="connsiteY5" fmla="*/ 2823709 h 2823709"/>
              <a:gd name="connsiteX0" fmla="*/ 1299045 w 2629325"/>
              <a:gd name="connsiteY0" fmla="*/ 2823709 h 2823709"/>
              <a:gd name="connsiteX1" fmla="*/ 1295756 w 2629325"/>
              <a:gd name="connsiteY1" fmla="*/ 2536206 h 2823709"/>
              <a:gd name="connsiteX2" fmla="*/ 7 w 2629325"/>
              <a:gd name="connsiteY2" fmla="*/ 1265327 h 2823709"/>
              <a:gd name="connsiteX3" fmla="*/ 1322612 w 2629325"/>
              <a:gd name="connsiteY3" fmla="*/ 42 h 2823709"/>
              <a:gd name="connsiteX4" fmla="*/ 2629233 w 2629325"/>
              <a:gd name="connsiteY4" fmla="*/ 1405272 h 2823709"/>
              <a:gd name="connsiteX5" fmla="*/ 1299045 w 2629325"/>
              <a:gd name="connsiteY5" fmla="*/ 2823709 h 2823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29325" h="2823709">
                <a:moveTo>
                  <a:pt x="1299045" y="2823709"/>
                </a:moveTo>
                <a:cubicBezTo>
                  <a:pt x="1297949" y="2727875"/>
                  <a:pt x="1296852" y="2632040"/>
                  <a:pt x="1295756" y="2536206"/>
                </a:cubicBezTo>
                <a:cubicBezTo>
                  <a:pt x="368782" y="2483696"/>
                  <a:pt x="1819" y="1809755"/>
                  <a:pt x="7" y="1265327"/>
                </a:cubicBezTo>
                <a:cubicBezTo>
                  <a:pt x="-2243" y="589359"/>
                  <a:pt x="550562" y="-5735"/>
                  <a:pt x="1322612" y="42"/>
                </a:cubicBezTo>
                <a:cubicBezTo>
                  <a:pt x="2061473" y="5571"/>
                  <a:pt x="2619900" y="631093"/>
                  <a:pt x="2629233" y="1405272"/>
                </a:cubicBezTo>
                <a:cubicBezTo>
                  <a:pt x="2637760" y="2112620"/>
                  <a:pt x="2054916" y="2762047"/>
                  <a:pt x="1299045" y="2823709"/>
                </a:cubicBezTo>
                <a:close/>
              </a:path>
            </a:pathLst>
          </a:custGeom>
          <a:solidFill>
            <a:schemeClr val="accent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2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256375" y="4046936"/>
            <a:ext cx="1023914" cy="372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8600" y="1351722"/>
            <a:ext cx="2435087" cy="2515428"/>
          </a:xfrm>
          <a:prstGeom prst="ellipse">
            <a:avLst/>
          </a:prstGeom>
        </p:spPr>
        <p:txBody>
          <a:bodyPr lIns="0" tIns="0" rIns="0" bIns="0">
            <a:normAutofit/>
          </a:bodyPr>
          <a:lstStyle>
            <a:lvl1pPr marL="0" algn="ctr" defTabSz="914400" rtl="0" eaLnBrk="1" latinLnBrk="0" hangingPunct="1">
              <a:lnSpc>
                <a:spcPct val="90000"/>
              </a:lnSpc>
              <a:defRPr lang="en-US" sz="2400" kern="1200" dirty="0">
                <a:solidFill>
                  <a:schemeClr val="accent2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</a:lstStyle>
          <a:p>
            <a:r>
              <a:rPr lang="en-US" dirty="0"/>
              <a:t>Slide headline goes here</a:t>
            </a:r>
          </a:p>
        </p:txBody>
      </p:sp>
      <p:sp>
        <p:nvSpPr>
          <p:cNvPr id="22" name="Content Placeholder 21"/>
          <p:cNvSpPr>
            <a:spLocks noGrp="1"/>
          </p:cNvSpPr>
          <p:nvPr userDrawn="1">
            <p:ph sz="quarter" idx="13"/>
          </p:nvPr>
        </p:nvSpPr>
        <p:spPr>
          <a:xfrm>
            <a:off x="2895600" y="133350"/>
            <a:ext cx="6019800" cy="4876800"/>
          </a:xfrm>
        </p:spPr>
        <p:txBody>
          <a:bodyPr lIns="0" anchor="ctr"/>
          <a:lstStyle>
            <a:lvl1pPr marL="342900" indent="-342900">
              <a:defRPr lang="en-US" sz="2200" kern="1200" dirty="0" smtClean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730250" indent="-457200">
              <a:defRPr lang="en-US" sz="2000" kern="1200" dirty="0" smtClean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874712" indent="-342900">
              <a:defRPr lang="en-US" sz="1800" kern="1200" dirty="0" smtClean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982663" marR="0" indent="-1778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•"/>
              <a:tabLst/>
              <a:defRPr lang="en-US" sz="1800" kern="1200" dirty="0" smtClean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325563" indent="-342900">
              <a:defRPr lang="en-US" sz="1600" kern="1200" dirty="0" smtClean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273050" lvl="0" indent="-273050" algn="l" defTabSz="914400" rtl="0" eaLnBrk="1" latinLnBrk="0" hangingPunct="1">
              <a:spcBef>
                <a:spcPct val="20000"/>
              </a:spcBef>
              <a:buClr>
                <a:schemeClr val="bg2"/>
              </a:buClr>
              <a:buSzPct val="90000"/>
              <a:buFont typeface="Arial" panose="020B0604020202020204" pitchFamily="34" charset="0"/>
              <a:buChar char="►"/>
            </a:pPr>
            <a:r>
              <a:rPr lang="en-US" dirty="0"/>
              <a:t>Click to edit Master text styles</a:t>
            </a:r>
          </a:p>
          <a:p>
            <a:pPr marL="450850" lvl="1" indent="-177800" algn="l" defTabSz="914400" rtl="0" eaLnBrk="1" latinLnBrk="0" hangingPunct="1">
              <a:spcBef>
                <a:spcPct val="20000"/>
              </a:spcBef>
              <a:buClr>
                <a:schemeClr val="bg2"/>
              </a:buClr>
              <a:buSzPct val="90000"/>
              <a:buFont typeface="Arial" panose="020B0604020202020204" pitchFamily="34" charset="0"/>
              <a:buChar char="►"/>
            </a:pPr>
            <a:r>
              <a:rPr lang="en-US" dirty="0"/>
              <a:t>Second level</a:t>
            </a:r>
          </a:p>
          <a:p>
            <a:pPr marL="723900" lvl="2" indent="-192088" algn="l" defTabSz="914400" rtl="0" eaLnBrk="1" latinLnBrk="0" hangingPunct="1">
              <a:spcBef>
                <a:spcPct val="20000"/>
              </a:spcBef>
              <a:buClr>
                <a:schemeClr val="bg2"/>
              </a:buClr>
              <a:buSzPct val="90000"/>
              <a:buFont typeface="Arial" panose="020B0604020202020204" pitchFamily="34" charset="0"/>
              <a:buChar char="►"/>
            </a:pPr>
            <a:r>
              <a:rPr lang="en-US" dirty="0"/>
              <a:t>Third level</a:t>
            </a:r>
          </a:p>
          <a:p>
            <a:pPr marL="982663" marR="0" lvl="3" indent="-1778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Fourth level</a:t>
            </a:r>
          </a:p>
          <a:p>
            <a:pPr marL="1160463" marR="0" lvl="4" indent="-1778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797993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8686802" cy="5143500"/>
          </a:xfrm>
          <a:prstGeom prst="rect">
            <a:avLst/>
          </a:prstGeom>
        </p:spPr>
      </p:pic>
      <p:pic>
        <p:nvPicPr>
          <p:cNvPr id="8" name="Picture 2" descr="C:\Users\User\Desktop\Givon-02\11_CallVU\CallVU-logo.png"/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5275" y="138300"/>
            <a:ext cx="1905000" cy="602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 userDrawn="1"/>
        </p:nvSpPr>
        <p:spPr>
          <a:xfrm>
            <a:off x="0" y="0"/>
            <a:ext cx="381000" cy="51435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 userDrawn="1"/>
        </p:nvSpPr>
        <p:spPr>
          <a:xfrm>
            <a:off x="381000" y="4400550"/>
            <a:ext cx="8763000" cy="742950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98000">
                <a:schemeClr val="tx1">
                  <a:alpha val="48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 userDrawn="1"/>
        </p:nvSpPr>
        <p:spPr>
          <a:xfrm>
            <a:off x="4953000" y="0"/>
            <a:ext cx="4191000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/>
          <p:cNvGrpSpPr/>
          <p:nvPr userDrawn="1"/>
        </p:nvGrpSpPr>
        <p:grpSpPr>
          <a:xfrm>
            <a:off x="2286000" y="3352800"/>
            <a:ext cx="590386" cy="590386"/>
            <a:chOff x="6800033" y="416650"/>
            <a:chExt cx="689066" cy="689066"/>
          </a:xfrm>
        </p:grpSpPr>
        <p:grpSp>
          <p:nvGrpSpPr>
            <p:cNvPr id="12" name="Group 11"/>
            <p:cNvGrpSpPr/>
            <p:nvPr/>
          </p:nvGrpSpPr>
          <p:grpSpPr>
            <a:xfrm>
              <a:off x="6800033" y="416650"/>
              <a:ext cx="689066" cy="689066"/>
              <a:chOff x="6818267" y="398417"/>
              <a:chExt cx="689066" cy="689066"/>
            </a:xfrm>
          </p:grpSpPr>
          <p:sp>
            <p:nvSpPr>
              <p:cNvPr id="14" name="Oval 13"/>
              <p:cNvSpPr/>
              <p:nvPr/>
            </p:nvSpPr>
            <p:spPr>
              <a:xfrm>
                <a:off x="6858000" y="438150"/>
                <a:ext cx="609600" cy="609600"/>
              </a:xfrm>
              <a:prstGeom prst="ellipse">
                <a:avLst/>
              </a:prstGeom>
              <a:solidFill>
                <a:schemeClr val="bg1">
                  <a:alpha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Oval 14"/>
              <p:cNvSpPr/>
              <p:nvPr/>
            </p:nvSpPr>
            <p:spPr>
              <a:xfrm>
                <a:off x="6818267" y="398417"/>
                <a:ext cx="689066" cy="689066"/>
              </a:xfrm>
              <a:prstGeom prst="ellipse">
                <a:avLst/>
              </a:prstGeom>
              <a:noFill/>
              <a:ln w="12700" cap="rnd">
                <a:solidFill>
                  <a:schemeClr val="bg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13" name="Picture 2" descr="C:\Users\User\Desktop\Givon-02\11_CallVU\Icons\Icons no BG-08.png"/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21532" y="438149"/>
              <a:ext cx="646068" cy="6460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Group 15"/>
          <p:cNvGrpSpPr/>
          <p:nvPr userDrawn="1"/>
        </p:nvGrpSpPr>
        <p:grpSpPr>
          <a:xfrm>
            <a:off x="3886200" y="514350"/>
            <a:ext cx="590386" cy="590386"/>
            <a:chOff x="6836500" y="1276350"/>
            <a:chExt cx="689066" cy="689066"/>
          </a:xfrm>
        </p:grpSpPr>
        <p:grpSp>
          <p:nvGrpSpPr>
            <p:cNvPr id="17" name="Group 16"/>
            <p:cNvGrpSpPr/>
            <p:nvPr/>
          </p:nvGrpSpPr>
          <p:grpSpPr>
            <a:xfrm>
              <a:off x="6836500" y="1276350"/>
              <a:ext cx="689066" cy="689066"/>
              <a:chOff x="6818267" y="398417"/>
              <a:chExt cx="689066" cy="689066"/>
            </a:xfrm>
          </p:grpSpPr>
          <p:sp>
            <p:nvSpPr>
              <p:cNvPr id="19" name="Oval 18"/>
              <p:cNvSpPr/>
              <p:nvPr/>
            </p:nvSpPr>
            <p:spPr>
              <a:xfrm>
                <a:off x="6858000" y="438150"/>
                <a:ext cx="609600" cy="609600"/>
              </a:xfrm>
              <a:prstGeom prst="ellipse">
                <a:avLst/>
              </a:prstGeom>
              <a:solidFill>
                <a:schemeClr val="bg1">
                  <a:alpha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Oval 19"/>
              <p:cNvSpPr/>
              <p:nvPr/>
            </p:nvSpPr>
            <p:spPr>
              <a:xfrm>
                <a:off x="6818267" y="398417"/>
                <a:ext cx="689066" cy="689066"/>
              </a:xfrm>
              <a:prstGeom prst="ellipse">
                <a:avLst/>
              </a:prstGeom>
              <a:noFill/>
              <a:ln w="12700" cap="rnd">
                <a:solidFill>
                  <a:schemeClr val="bg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18" name="Picture 3" descr="C:\Users\User\Desktop\Givon-02\11_CallVU\Icons\Icons no BG-06.png"/>
            <p:cNvPicPr>
              <a:picLocks noChangeAspect="1" noChangeArrowheads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76886" y="1294791"/>
              <a:ext cx="608294" cy="6082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1" name="Group 20"/>
          <p:cNvGrpSpPr/>
          <p:nvPr userDrawn="1"/>
        </p:nvGrpSpPr>
        <p:grpSpPr>
          <a:xfrm>
            <a:off x="2286000" y="1809750"/>
            <a:ext cx="590386" cy="590386"/>
            <a:chOff x="6800033" y="2190750"/>
            <a:chExt cx="689066" cy="689066"/>
          </a:xfrm>
        </p:grpSpPr>
        <p:grpSp>
          <p:nvGrpSpPr>
            <p:cNvPr id="22" name="Group 21"/>
            <p:cNvGrpSpPr/>
            <p:nvPr/>
          </p:nvGrpSpPr>
          <p:grpSpPr>
            <a:xfrm>
              <a:off x="6800033" y="2190750"/>
              <a:ext cx="689066" cy="689066"/>
              <a:chOff x="6818267" y="398417"/>
              <a:chExt cx="689066" cy="689066"/>
            </a:xfrm>
          </p:grpSpPr>
          <p:sp>
            <p:nvSpPr>
              <p:cNvPr id="24" name="Oval 23"/>
              <p:cNvSpPr/>
              <p:nvPr/>
            </p:nvSpPr>
            <p:spPr>
              <a:xfrm>
                <a:off x="6858000" y="438150"/>
                <a:ext cx="609600" cy="609600"/>
              </a:xfrm>
              <a:prstGeom prst="ellipse">
                <a:avLst/>
              </a:prstGeom>
              <a:solidFill>
                <a:schemeClr val="bg1">
                  <a:alpha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Oval 24"/>
              <p:cNvSpPr/>
              <p:nvPr/>
            </p:nvSpPr>
            <p:spPr>
              <a:xfrm>
                <a:off x="6818267" y="398417"/>
                <a:ext cx="689066" cy="689066"/>
              </a:xfrm>
              <a:prstGeom prst="ellipse">
                <a:avLst/>
              </a:prstGeom>
              <a:noFill/>
              <a:ln w="12700" cap="rnd">
                <a:solidFill>
                  <a:schemeClr val="bg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23" name="Picture 4" descr="C:\Users\User\Desktop\Givon-02\11_CallVU\Icons\Icons no BG-07.png"/>
            <p:cNvPicPr>
              <a:picLocks noChangeAspect="1" noChangeArrowheads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55049" y="2245766"/>
              <a:ext cx="579034" cy="5790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" name="TextBox 5"/>
          <p:cNvSpPr txBox="1"/>
          <p:nvPr userDrawn="1"/>
        </p:nvSpPr>
        <p:spPr>
          <a:xfrm>
            <a:off x="5875743" y="2303985"/>
            <a:ext cx="2345514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sz="3200" kern="1200" dirty="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+mn-cs"/>
              </a:rPr>
              <a:t>Thank You!</a:t>
            </a:r>
          </a:p>
        </p:txBody>
      </p:sp>
      <p:sp>
        <p:nvSpPr>
          <p:cNvPr id="26" name="Isosceles Triangle 25"/>
          <p:cNvSpPr/>
          <p:nvPr userDrawn="1"/>
        </p:nvSpPr>
        <p:spPr>
          <a:xfrm rot="16200000">
            <a:off x="4352932" y="2305314"/>
            <a:ext cx="685800" cy="533400"/>
          </a:xfrm>
          <a:prstGeom prst="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27514793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152400"/>
            <a:ext cx="8229600" cy="51435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2000" dirty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marL="0" lvl="0">
              <a:lnSpc>
                <a:spcPct val="90000"/>
              </a:lnSpc>
              <a:spcBef>
                <a:spcPct val="0"/>
              </a:spcBef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1"/>
          </p:nvPr>
        </p:nvSpPr>
        <p:spPr>
          <a:xfrm>
            <a:off x="401320" y="1200150"/>
            <a:ext cx="8218488" cy="3403600"/>
          </a:xfrm>
        </p:spPr>
        <p:txBody>
          <a:bodyPr/>
          <a:lstStyle>
            <a:lvl1pPr marL="342900" indent="-342900">
              <a:defRPr lang="en-US" sz="2200" kern="1200" dirty="0" smtClean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730250" indent="-457200">
              <a:defRPr lang="en-US" sz="2000" kern="1200" dirty="0" smtClean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874712" indent="-342900">
              <a:defRPr lang="en-US" sz="1800" kern="1200" dirty="0" smtClean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147763" indent="-342900">
              <a:defRPr lang="en-US" sz="1800" kern="1200" dirty="0" smtClean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325563" indent="-342900">
              <a:defRPr lang="en-US" sz="1600" kern="1200" dirty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273050" lvl="0" indent="-273050" algn="l" defTabSz="914400" rtl="0" eaLnBrk="1" latinLnBrk="0" hangingPunct="1">
              <a:spcBef>
                <a:spcPct val="20000"/>
              </a:spcBef>
              <a:buClr>
                <a:schemeClr val="bg2"/>
              </a:buClr>
              <a:buSzPct val="90000"/>
              <a:buFont typeface="Arial" panose="020B0604020202020204" pitchFamily="34" charset="0"/>
              <a:buChar char="►"/>
            </a:pPr>
            <a:r>
              <a:rPr lang="en-US" dirty="0"/>
              <a:t>Click to edit Master text styles</a:t>
            </a:r>
          </a:p>
          <a:p>
            <a:pPr marL="450850" lvl="1" indent="-177800" algn="l" defTabSz="914400" rtl="0" eaLnBrk="1" latinLnBrk="0" hangingPunct="1">
              <a:spcBef>
                <a:spcPct val="20000"/>
              </a:spcBef>
              <a:buClr>
                <a:schemeClr val="bg2"/>
              </a:buClr>
              <a:buSzPct val="90000"/>
              <a:buFont typeface="Arial" panose="020B0604020202020204" pitchFamily="34" charset="0"/>
              <a:buChar char="►"/>
            </a:pPr>
            <a:r>
              <a:rPr lang="en-US" dirty="0"/>
              <a:t>Second level</a:t>
            </a:r>
          </a:p>
          <a:p>
            <a:pPr marL="723900" lvl="2" indent="-192088" algn="l" defTabSz="914400" rtl="0" eaLnBrk="1" latinLnBrk="0" hangingPunct="1">
              <a:spcBef>
                <a:spcPct val="20000"/>
              </a:spcBef>
              <a:buClr>
                <a:schemeClr val="bg2"/>
              </a:buClr>
              <a:buSzPct val="90000"/>
              <a:buFont typeface="Arial" panose="020B0604020202020204" pitchFamily="34" charset="0"/>
              <a:buChar char="►"/>
            </a:pPr>
            <a:r>
              <a:rPr lang="en-US" dirty="0"/>
              <a:t>Third level</a:t>
            </a:r>
          </a:p>
          <a:p>
            <a:pPr marL="982663" lvl="3" indent="-1778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Fourth level</a:t>
            </a:r>
          </a:p>
          <a:p>
            <a:pPr marL="1160463" lvl="4" indent="-1778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Fifth level</a:t>
            </a:r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05800" y="4736306"/>
            <a:ext cx="403310" cy="273844"/>
          </a:xfrm>
        </p:spPr>
        <p:txBody>
          <a:bodyPr lIns="0" rIns="0"/>
          <a:lstStyle>
            <a:lvl1pPr algn="ctr">
              <a:defRPr sz="1100">
                <a:solidFill>
                  <a:schemeClr val="tx2"/>
                </a:solidFill>
                <a:latin typeface="+mj-lt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14575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 rotWithShape="1">
          <a:blip r:embed="rId2" cstate="email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4" name="Rounded Rectangle 33"/>
          <p:cNvSpPr/>
          <p:nvPr userDrawn="1"/>
        </p:nvSpPr>
        <p:spPr>
          <a:xfrm>
            <a:off x="228600" y="209550"/>
            <a:ext cx="8702106" cy="4668881"/>
          </a:xfrm>
          <a:prstGeom prst="roundRect">
            <a:avLst>
              <a:gd name="adj" fmla="val 1127"/>
            </a:avLst>
          </a:prstGeom>
          <a:solidFill>
            <a:srgbClr val="E9E9E9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20000"/>
              </a:lnSpc>
            </a:pPr>
            <a:endParaRPr lang="en-US" sz="2800" dirty="0">
              <a:solidFill>
                <a:schemeClr val="tx1"/>
              </a:solidFill>
              <a:latin typeface="Dosis" panose="02010503020202060003" pitchFamily="2" charset="0"/>
            </a:endParaRPr>
          </a:p>
          <a:p>
            <a:pPr>
              <a:lnSpc>
                <a:spcPct val="120000"/>
              </a:lnSpc>
            </a:pPr>
            <a:endParaRPr lang="en-US" sz="2800" dirty="0" smtClean="0">
              <a:solidFill>
                <a:schemeClr val="tx1"/>
              </a:solidFill>
              <a:latin typeface="Dosis" panose="02010503020202060003" pitchFamily="2" charset="0"/>
            </a:endParaRPr>
          </a:p>
          <a:p>
            <a:pPr>
              <a:lnSpc>
                <a:spcPct val="120000"/>
              </a:lnSpc>
            </a:pPr>
            <a:endParaRPr lang="en-US" sz="2800" dirty="0">
              <a:solidFill>
                <a:schemeClr val="tx1"/>
              </a:solidFill>
              <a:latin typeface="Dosis" panose="02010503020202060003" pitchFamily="2" charset="0"/>
            </a:endParaRPr>
          </a:p>
          <a:p>
            <a:pPr>
              <a:lnSpc>
                <a:spcPct val="120000"/>
              </a:lnSpc>
            </a:pPr>
            <a:endParaRPr lang="en-US" sz="2800" dirty="0" smtClean="0">
              <a:solidFill>
                <a:schemeClr val="tx1"/>
              </a:solidFill>
              <a:latin typeface="Dosis" panose="02010503020202060003" pitchFamily="2" charset="0"/>
            </a:endParaRPr>
          </a:p>
          <a:p>
            <a:pPr>
              <a:lnSpc>
                <a:spcPct val="120000"/>
              </a:lnSpc>
            </a:pPr>
            <a:endParaRPr lang="en-US" sz="2800" dirty="0">
              <a:solidFill>
                <a:schemeClr val="tx1"/>
              </a:solidFill>
              <a:latin typeface="Dosis" panose="02010503020202060003" pitchFamily="2" charset="0"/>
            </a:endParaRPr>
          </a:p>
          <a:p>
            <a:pPr>
              <a:lnSpc>
                <a:spcPct val="120000"/>
              </a:lnSpc>
            </a:pPr>
            <a:endParaRPr lang="en-US" sz="2800" dirty="0" smtClean="0">
              <a:solidFill>
                <a:schemeClr val="tx1"/>
              </a:solidFill>
              <a:latin typeface="Dosis" panose="02010503020202060003" pitchFamily="2" charset="0"/>
            </a:endParaRPr>
          </a:p>
          <a:p>
            <a:pPr algn="r">
              <a:lnSpc>
                <a:spcPct val="120000"/>
              </a:lnSpc>
            </a:pPr>
            <a:endParaRPr lang="en-US" sz="900" dirty="0" smtClean="0">
              <a:solidFill>
                <a:schemeClr val="tx1"/>
              </a:solidFill>
              <a:latin typeface="Dosis" panose="02010503020202060003" pitchFamily="2" charset="0"/>
            </a:endParaRPr>
          </a:p>
        </p:txBody>
      </p:sp>
      <p:sp>
        <p:nvSpPr>
          <p:cNvPr id="25" name="TextBox 24"/>
          <p:cNvSpPr txBox="1"/>
          <p:nvPr userDrawn="1"/>
        </p:nvSpPr>
        <p:spPr>
          <a:xfrm>
            <a:off x="3211713" y="1021338"/>
            <a:ext cx="2462212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200" b="1" baseline="0" dirty="0">
                <a:solidFill>
                  <a:schemeClr val="tx2"/>
                </a:solidFill>
                <a:latin typeface="Dosis" panose="02010503020202060003" pitchFamily="2" charset="0"/>
              </a:rPr>
              <a:t>COMPANY PROFILE</a:t>
            </a:r>
            <a:endParaRPr lang="en-US" sz="1200" b="1" dirty="0">
              <a:solidFill>
                <a:schemeClr val="tx2"/>
              </a:solidFill>
              <a:latin typeface="Dosis" panose="02010503020202060003" pitchFamily="2" charset="0"/>
            </a:endParaRPr>
          </a:p>
        </p:txBody>
      </p:sp>
      <p:sp>
        <p:nvSpPr>
          <p:cNvPr id="42" name="Title 29"/>
          <p:cNvSpPr>
            <a:spLocks noGrp="1"/>
          </p:cNvSpPr>
          <p:nvPr userDrawn="1">
            <p:ph type="title" hasCustomPrompt="1"/>
          </p:nvPr>
        </p:nvSpPr>
        <p:spPr>
          <a:xfrm>
            <a:off x="3200400" y="285750"/>
            <a:ext cx="4876800" cy="569218"/>
          </a:xfrm>
          <a:prstGeom prst="rect">
            <a:avLst/>
          </a:prstGeom>
        </p:spPr>
        <p:txBody>
          <a:bodyPr lIns="0" anchor="ctr" anchorCtr="0">
            <a:normAutofit/>
          </a:bodyPr>
          <a:lstStyle>
            <a:lvl1pPr algn="l">
              <a:defRPr sz="2800" b="0" baseline="0">
                <a:solidFill>
                  <a:schemeClr val="tx1"/>
                </a:solidFill>
                <a:latin typeface="Dosis" panose="02010503020202060003" pitchFamily="2" charset="0"/>
              </a:defRPr>
            </a:lvl1pPr>
          </a:lstStyle>
          <a:p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19" name="Text Placeholder 9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4075174" y="1275713"/>
            <a:ext cx="1868425" cy="344028"/>
          </a:xfrm>
          <a:prstGeom prst="rect">
            <a:avLst/>
          </a:prstGeom>
        </p:spPr>
        <p:txBody>
          <a:bodyPr wrap="none" lIns="0" tIns="0" rIns="0" bIns="0" anchor="ctr" anchorCtr="0"/>
          <a:lstStyle>
            <a:lvl1pPr marL="0" indent="0">
              <a:buFontTx/>
              <a:buNone/>
              <a:defRPr sz="1200" b="0">
                <a:solidFill>
                  <a:schemeClr val="tx1"/>
                </a:solidFill>
                <a:latin typeface="Dosis" panose="02010503020202060003" pitchFamily="2" charset="0"/>
              </a:defRPr>
            </a:lvl1pPr>
          </a:lstStyle>
          <a:p>
            <a:pPr lvl="0"/>
            <a:r>
              <a:rPr lang="en-US" dirty="0"/>
              <a:t>Name of Industry</a:t>
            </a:r>
          </a:p>
        </p:txBody>
      </p:sp>
      <p:sp>
        <p:nvSpPr>
          <p:cNvPr id="20" name="Text Placeholder 9"/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4075174" y="1714771"/>
            <a:ext cx="1868425" cy="344028"/>
          </a:xfrm>
          <a:prstGeom prst="rect">
            <a:avLst/>
          </a:prstGeom>
        </p:spPr>
        <p:txBody>
          <a:bodyPr wrap="none" lIns="0" tIns="0" rIns="0" bIns="0" anchor="ctr" anchorCtr="0"/>
          <a:lstStyle>
            <a:lvl1pPr marL="0" indent="0">
              <a:buFontTx/>
              <a:buNone/>
              <a:defRPr sz="1200" b="0">
                <a:solidFill>
                  <a:schemeClr val="tx1"/>
                </a:solidFill>
                <a:latin typeface="Dosis" panose="02010503020202060003" pitchFamily="2" charset="0"/>
              </a:defRPr>
            </a:lvl1pPr>
          </a:lstStyle>
          <a:p>
            <a:pPr lvl="0"/>
            <a:r>
              <a:rPr lang="en-US" dirty="0"/>
              <a:t>Name of Country</a:t>
            </a:r>
          </a:p>
        </p:txBody>
      </p:sp>
      <p:sp>
        <p:nvSpPr>
          <p:cNvPr id="23" name="Text Placeholder 9"/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4075174" y="2153828"/>
            <a:ext cx="1868425" cy="304800"/>
          </a:xfrm>
          <a:prstGeom prst="rect">
            <a:avLst/>
          </a:prstGeom>
        </p:spPr>
        <p:txBody>
          <a:bodyPr wrap="none" lIns="0" tIns="0" rIns="0" bIns="0" anchor="ctr" anchorCtr="0"/>
          <a:lstStyle>
            <a:lvl1pPr marL="0" indent="0">
              <a:buFontTx/>
              <a:buNone/>
              <a:defRPr sz="1200" b="0" baseline="0">
                <a:solidFill>
                  <a:schemeClr val="tx1"/>
                </a:solidFill>
                <a:latin typeface="Dosis" panose="02010503020202060003" pitchFamily="2" charset="0"/>
              </a:defRPr>
            </a:lvl1pPr>
          </a:lstStyle>
          <a:p>
            <a:pPr lvl="0"/>
            <a:r>
              <a:rPr lang="en-US" dirty="0"/>
              <a:t>Annual Revenues</a:t>
            </a:r>
          </a:p>
        </p:txBody>
      </p:sp>
      <p:sp>
        <p:nvSpPr>
          <p:cNvPr id="27" name="TextBox 26"/>
          <p:cNvSpPr txBox="1"/>
          <p:nvPr userDrawn="1"/>
        </p:nvSpPr>
        <p:spPr>
          <a:xfrm>
            <a:off x="3211713" y="2107752"/>
            <a:ext cx="826887" cy="38779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solidFill>
                  <a:schemeClr val="tx1">
                    <a:lumMod val="75000"/>
                  </a:schemeClr>
                </a:solidFill>
                <a:latin typeface="Dosis" panose="02010503020202060003" pitchFamily="2" charset="0"/>
              </a:rPr>
              <a:t>Business Process</a:t>
            </a:r>
          </a:p>
        </p:txBody>
      </p:sp>
      <p:sp>
        <p:nvSpPr>
          <p:cNvPr id="28" name="Text Placeholder 9"/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7140334" y="1279680"/>
            <a:ext cx="1698866" cy="542193"/>
          </a:xfrm>
          <a:prstGeom prst="rect">
            <a:avLst/>
          </a:prstGeom>
        </p:spPr>
        <p:txBody>
          <a:bodyPr wrap="none" lIns="0" tIns="0" rIns="0" bIns="0" anchor="ctr" anchorCtr="0">
            <a:noAutofit/>
          </a:bodyPr>
          <a:lstStyle>
            <a:lvl1pPr marL="0" indent="0">
              <a:buFontTx/>
              <a:buNone/>
              <a:defRPr sz="1200" b="0" baseline="0">
                <a:solidFill>
                  <a:schemeClr val="tx1"/>
                </a:solidFill>
                <a:latin typeface="Dosis" panose="02010503020202060003" pitchFamily="2" charset="0"/>
              </a:defRPr>
            </a:lvl1pPr>
          </a:lstStyle>
          <a:p>
            <a:pPr lvl="0"/>
            <a:r>
              <a:rPr lang="en-US" dirty="0"/>
              <a:t>Annual Revenues</a:t>
            </a:r>
          </a:p>
        </p:txBody>
      </p:sp>
      <p:sp>
        <p:nvSpPr>
          <p:cNvPr id="29" name="TextBox 28"/>
          <p:cNvSpPr txBox="1"/>
          <p:nvPr userDrawn="1"/>
        </p:nvSpPr>
        <p:spPr>
          <a:xfrm>
            <a:off x="6248400" y="1347432"/>
            <a:ext cx="914400" cy="3877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b="1" kern="1200" dirty="0">
                <a:solidFill>
                  <a:schemeClr val="tx1">
                    <a:lumMod val="75000"/>
                  </a:schemeClr>
                </a:solidFill>
                <a:latin typeface="Dosis" panose="02010503020202060003" pitchFamily="2" charset="0"/>
                <a:ea typeface="+mn-ea"/>
                <a:cs typeface="+mn-cs"/>
              </a:rPr>
              <a:t>Customer Problem</a:t>
            </a:r>
          </a:p>
        </p:txBody>
      </p:sp>
      <p:sp>
        <p:nvSpPr>
          <p:cNvPr id="32" name="Text Placeholder 9"/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7140334" y="1891932"/>
            <a:ext cx="1698866" cy="561086"/>
          </a:xfrm>
          <a:prstGeom prst="rect">
            <a:avLst/>
          </a:prstGeom>
        </p:spPr>
        <p:txBody>
          <a:bodyPr wrap="none" lIns="0" tIns="0" rIns="0" bIns="0" anchor="ctr" anchorCtr="0"/>
          <a:lstStyle>
            <a:lvl1pPr marL="0" indent="0">
              <a:buFontTx/>
              <a:buNone/>
              <a:defRPr sz="1200" b="0" baseline="0">
                <a:solidFill>
                  <a:schemeClr val="tx1">
                    <a:lumMod val="60000"/>
                    <a:lumOff val="40000"/>
                  </a:schemeClr>
                </a:solidFill>
                <a:latin typeface="Dosis" panose="02010503020202060003" pitchFamily="2" charset="0"/>
              </a:defRPr>
            </a:lvl1pPr>
          </a:lstStyle>
          <a:p>
            <a:pPr lvl="0"/>
            <a:r>
              <a:rPr lang="en-US" dirty="0"/>
              <a:t>Annual Revenues</a:t>
            </a:r>
          </a:p>
        </p:txBody>
      </p:sp>
      <p:sp>
        <p:nvSpPr>
          <p:cNvPr id="33" name="TextBox 32"/>
          <p:cNvSpPr txBox="1"/>
          <p:nvPr userDrawn="1"/>
        </p:nvSpPr>
        <p:spPr>
          <a:xfrm>
            <a:off x="6248401" y="1978576"/>
            <a:ext cx="864798" cy="38779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mar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b="1" kern="1200" dirty="0">
                <a:solidFill>
                  <a:schemeClr val="tx1">
                    <a:lumMod val="75000"/>
                  </a:schemeClr>
                </a:solidFill>
                <a:latin typeface="Dosis" panose="02010503020202060003" pitchFamily="2" charset="0"/>
                <a:ea typeface="+mn-ea"/>
                <a:cs typeface="+mn-cs"/>
              </a:rPr>
              <a:t>Business Objective</a:t>
            </a:r>
          </a:p>
        </p:txBody>
      </p:sp>
      <p:sp>
        <p:nvSpPr>
          <p:cNvPr id="35" name="Text Placeholder 9"/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582490" y="3209515"/>
            <a:ext cx="4681804" cy="589146"/>
          </a:xfrm>
          <a:prstGeom prst="rect">
            <a:avLst/>
          </a:prstGeom>
        </p:spPr>
        <p:txBody>
          <a:bodyPr wrap="square" lIns="0" tIns="0" rIns="0" bIns="0" anchor="t" anchorCtr="0"/>
          <a:lstStyle>
            <a:lvl1pPr marL="228600" indent="-228600">
              <a:buFont typeface="+mj-lt"/>
              <a:buAutoNum type="arabicPeriod"/>
              <a:defRPr sz="1200" b="0" baseline="0">
                <a:solidFill>
                  <a:schemeClr val="tx1"/>
                </a:solidFill>
                <a:latin typeface="Dosis" panose="02010503020202060003" pitchFamily="2" charset="0"/>
              </a:defRPr>
            </a:lvl1pPr>
          </a:lstStyle>
          <a:p>
            <a:pPr lvl="0"/>
            <a:r>
              <a:rPr lang="en-US" dirty="0"/>
              <a:t>Annual Revenues</a:t>
            </a:r>
          </a:p>
        </p:txBody>
      </p:sp>
      <p:sp>
        <p:nvSpPr>
          <p:cNvPr id="38" name="TextBox 37"/>
          <p:cNvSpPr txBox="1"/>
          <p:nvPr userDrawn="1"/>
        </p:nvSpPr>
        <p:spPr>
          <a:xfrm>
            <a:off x="6248400" y="1023468"/>
            <a:ext cx="2462212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200" b="1" baseline="0" dirty="0">
                <a:solidFill>
                  <a:schemeClr val="tx2"/>
                </a:solidFill>
                <a:latin typeface="Dosis" panose="02010503020202060003" pitchFamily="2" charset="0"/>
              </a:rPr>
              <a:t>KEY CHALLENGES</a:t>
            </a:r>
            <a:endParaRPr lang="en-US" sz="1200" b="1" dirty="0">
              <a:solidFill>
                <a:schemeClr val="tx2"/>
              </a:solidFill>
              <a:latin typeface="Dosis" panose="02010503020202060003" pitchFamily="2" charset="0"/>
            </a:endParaRPr>
          </a:p>
        </p:txBody>
      </p:sp>
      <p:cxnSp>
        <p:nvCxnSpPr>
          <p:cNvPr id="39" name="Straight Connector 38"/>
          <p:cNvCxnSpPr/>
          <p:nvPr userDrawn="1"/>
        </p:nvCxnSpPr>
        <p:spPr>
          <a:xfrm>
            <a:off x="6096000" y="1087028"/>
            <a:ext cx="0" cy="1382261"/>
          </a:xfrm>
          <a:prstGeom prst="line">
            <a:avLst/>
          </a:prstGeom>
          <a:ln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 userDrawn="1"/>
        </p:nvSpPr>
        <p:spPr>
          <a:xfrm>
            <a:off x="582490" y="2922959"/>
            <a:ext cx="357166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>
              <a:defRPr sz="1600" b="0" baseline="0">
                <a:solidFill>
                  <a:srgbClr val="00A1E5"/>
                </a:solidFill>
                <a:latin typeface="+mj-lt"/>
              </a:defRPr>
            </a:lvl1pPr>
          </a:lstStyle>
          <a:p>
            <a:pPr lvl="0"/>
            <a:r>
              <a:rPr lang="en-US" sz="1400" b="1" dirty="0">
                <a:solidFill>
                  <a:schemeClr val="tx1"/>
                </a:solidFill>
                <a:latin typeface="Dosis" panose="02010503020202060003" pitchFamily="2" charset="0"/>
              </a:rPr>
              <a:t>THE </a:t>
            </a:r>
            <a:r>
              <a:rPr lang="en-US" sz="1400" b="1" dirty="0" err="1">
                <a:solidFill>
                  <a:schemeClr val="tx1"/>
                </a:solidFill>
                <a:latin typeface="Dosis" panose="02010503020202060003" pitchFamily="2" charset="0"/>
              </a:rPr>
              <a:t>CallVU</a:t>
            </a:r>
            <a:r>
              <a:rPr lang="en-US" sz="1400" b="1" dirty="0">
                <a:solidFill>
                  <a:schemeClr val="tx1"/>
                </a:solidFill>
                <a:latin typeface="Dosis" panose="02010503020202060003" pitchFamily="2" charset="0"/>
              </a:rPr>
              <a:t> SOLUTION</a:t>
            </a:r>
          </a:p>
        </p:txBody>
      </p:sp>
      <p:sp>
        <p:nvSpPr>
          <p:cNvPr id="41" name="TextBox 40"/>
          <p:cNvSpPr txBox="1"/>
          <p:nvPr userDrawn="1"/>
        </p:nvSpPr>
        <p:spPr>
          <a:xfrm>
            <a:off x="582490" y="3849529"/>
            <a:ext cx="357166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>
              <a:defRPr sz="1600" b="0" baseline="0">
                <a:solidFill>
                  <a:srgbClr val="00A1E5"/>
                </a:solidFill>
                <a:latin typeface="+mj-lt"/>
              </a:defRPr>
            </a:lvl1pPr>
          </a:lstStyle>
          <a:p>
            <a:pPr lvl="0"/>
            <a:r>
              <a:rPr lang="en-US" sz="1400" b="1" dirty="0">
                <a:solidFill>
                  <a:schemeClr val="tx1"/>
                </a:solidFill>
                <a:latin typeface="Dosis" panose="02010503020202060003" pitchFamily="2" charset="0"/>
              </a:rPr>
              <a:t>RESULTS</a:t>
            </a:r>
          </a:p>
        </p:txBody>
      </p:sp>
      <p:sp>
        <p:nvSpPr>
          <p:cNvPr id="43" name="TextBox 42"/>
          <p:cNvSpPr txBox="1"/>
          <p:nvPr userDrawn="1"/>
        </p:nvSpPr>
        <p:spPr>
          <a:xfrm>
            <a:off x="3216065" y="1340005"/>
            <a:ext cx="851273" cy="215444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l">
              <a:spcBef>
                <a:spcPts val="300"/>
              </a:spcBef>
              <a:spcAft>
                <a:spcPts val="0"/>
              </a:spcAft>
            </a:pPr>
            <a:r>
              <a:rPr lang="en-US" sz="1400" b="1" dirty="0">
                <a:solidFill>
                  <a:schemeClr val="tx1">
                    <a:lumMod val="75000"/>
                  </a:schemeClr>
                </a:solidFill>
                <a:latin typeface="Dosis" panose="02010503020202060003" pitchFamily="2" charset="0"/>
              </a:rPr>
              <a:t>Industry</a:t>
            </a:r>
          </a:p>
        </p:txBody>
      </p:sp>
      <p:sp>
        <p:nvSpPr>
          <p:cNvPr id="45" name="TextBox 44"/>
          <p:cNvSpPr txBox="1"/>
          <p:nvPr userDrawn="1"/>
        </p:nvSpPr>
        <p:spPr>
          <a:xfrm>
            <a:off x="3220418" y="1779063"/>
            <a:ext cx="593111" cy="21544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l">
              <a:spcBef>
                <a:spcPts val="300"/>
              </a:spcBef>
              <a:spcAft>
                <a:spcPts val="0"/>
              </a:spcAft>
            </a:pPr>
            <a:r>
              <a:rPr lang="en-US" sz="1400" b="1" dirty="0">
                <a:solidFill>
                  <a:schemeClr val="tx1">
                    <a:lumMod val="75000"/>
                  </a:schemeClr>
                </a:solidFill>
                <a:latin typeface="Dosis" panose="02010503020202060003" pitchFamily="2" charset="0"/>
              </a:rPr>
              <a:t>Country</a:t>
            </a:r>
          </a:p>
        </p:txBody>
      </p:sp>
      <p:sp>
        <p:nvSpPr>
          <p:cNvPr id="48" name="TextBox 47"/>
          <p:cNvSpPr txBox="1"/>
          <p:nvPr userDrawn="1"/>
        </p:nvSpPr>
        <p:spPr>
          <a:xfrm>
            <a:off x="5632307" y="2922959"/>
            <a:ext cx="2462212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>
              <a:defRPr sz="1600" b="0" baseline="0">
                <a:solidFill>
                  <a:srgbClr val="00A1E5"/>
                </a:solidFill>
                <a:latin typeface="+mj-lt"/>
              </a:defRPr>
            </a:lvl1pPr>
          </a:lstStyle>
          <a:p>
            <a:pPr lvl="0"/>
            <a:r>
              <a:rPr lang="en-US" sz="1400" b="1" dirty="0">
                <a:solidFill>
                  <a:schemeClr val="tx1"/>
                </a:solidFill>
                <a:latin typeface="Dosis" panose="02010503020202060003" pitchFamily="2" charset="0"/>
              </a:rPr>
              <a:t>BUSINESS IMPACT</a:t>
            </a:r>
          </a:p>
        </p:txBody>
      </p:sp>
      <p:sp>
        <p:nvSpPr>
          <p:cNvPr id="72" name="Text Placeholder 9"/>
          <p:cNvSpPr>
            <a:spLocks noGrp="1"/>
          </p:cNvSpPr>
          <p:nvPr>
            <p:ph type="body" sz="quarter" idx="19" hasCustomPrompt="1"/>
          </p:nvPr>
        </p:nvSpPr>
        <p:spPr>
          <a:xfrm>
            <a:off x="5638800" y="3209515"/>
            <a:ext cx="3200400" cy="581435"/>
          </a:xfrm>
          <a:prstGeom prst="rect">
            <a:avLst/>
          </a:prstGeom>
        </p:spPr>
        <p:txBody>
          <a:bodyPr wrap="square" lIns="0" tIns="0" rIns="0" bIns="0" anchor="t" anchorCtr="0"/>
          <a:lstStyle>
            <a:lvl1pPr marL="0" indent="0">
              <a:buFontTx/>
              <a:buNone/>
              <a:defRPr sz="1200" b="0" baseline="0">
                <a:solidFill>
                  <a:schemeClr val="tx1"/>
                </a:solidFill>
                <a:latin typeface="Dosis" panose="02010503020202060003" pitchFamily="2" charset="0"/>
              </a:defRPr>
            </a:lvl1pPr>
          </a:lstStyle>
          <a:p>
            <a:pPr lvl="0"/>
            <a:r>
              <a:rPr lang="en-US" dirty="0"/>
              <a:t>Annual Revenues</a:t>
            </a:r>
          </a:p>
        </p:txBody>
      </p:sp>
      <p:sp>
        <p:nvSpPr>
          <p:cNvPr id="36" name="TextBox 35"/>
          <p:cNvSpPr txBox="1"/>
          <p:nvPr userDrawn="1"/>
        </p:nvSpPr>
        <p:spPr>
          <a:xfrm>
            <a:off x="525623" y="892098"/>
            <a:ext cx="995785" cy="75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sz="2400" kern="1200" dirty="0">
                <a:solidFill>
                  <a:schemeClr val="tx1"/>
                </a:solidFill>
                <a:latin typeface="Dosis" panose="02010503020202060003" pitchFamily="2" charset="0"/>
                <a:ea typeface="+mn-ea"/>
                <a:cs typeface="+mn-cs"/>
              </a:rPr>
              <a:t>CASE</a:t>
            </a:r>
            <a:br>
              <a:rPr lang="en-US" sz="2400" kern="1200" dirty="0">
                <a:solidFill>
                  <a:schemeClr val="tx1"/>
                </a:solidFill>
                <a:latin typeface="Dosis" panose="02010503020202060003" pitchFamily="2" charset="0"/>
                <a:ea typeface="+mn-ea"/>
                <a:cs typeface="+mn-cs"/>
              </a:rPr>
            </a:br>
            <a:r>
              <a:rPr lang="en-US" sz="2400" kern="1200" dirty="0">
                <a:solidFill>
                  <a:schemeClr val="tx1"/>
                </a:solidFill>
                <a:latin typeface="Dosis" panose="02010503020202060003" pitchFamily="2" charset="0"/>
                <a:ea typeface="+mn-ea"/>
                <a:cs typeface="+mn-cs"/>
              </a:rPr>
              <a:t>STUDY</a:t>
            </a: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20" hasCustomPrompt="1"/>
          </p:nvPr>
        </p:nvSpPr>
        <p:spPr>
          <a:xfrm>
            <a:off x="1918648" y="813463"/>
            <a:ext cx="914400" cy="914400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latin typeface="Dosis" panose="02010503020202060003" pitchFamily="2" charset="0"/>
              </a:defRPr>
            </a:lvl1pPr>
          </a:lstStyle>
          <a:p>
            <a:r>
              <a:rPr lang="en-US" dirty="0"/>
              <a:t>Logo</a:t>
            </a:r>
          </a:p>
        </p:txBody>
      </p:sp>
      <p:cxnSp>
        <p:nvCxnSpPr>
          <p:cNvPr id="50" name="Straight Connector 49"/>
          <p:cNvCxnSpPr/>
          <p:nvPr userDrawn="1"/>
        </p:nvCxnSpPr>
        <p:spPr>
          <a:xfrm>
            <a:off x="3048000" y="283479"/>
            <a:ext cx="0" cy="2288271"/>
          </a:xfrm>
          <a:prstGeom prst="line">
            <a:avLst/>
          </a:prstGeom>
          <a:ln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8333041" y="4695412"/>
            <a:ext cx="345446" cy="273844"/>
          </a:xfrm>
        </p:spPr>
        <p:txBody>
          <a:bodyPr/>
          <a:lstStyle/>
          <a:p>
            <a:pPr algn="ctr"/>
            <a:fld id="{B6F15528-21DE-4FAA-801E-634DDDAF4B2B}" type="slidenum">
              <a:rPr lang="en-US" smtClean="0"/>
              <a:pPr algn="ctr"/>
              <a:t>‹#›</a:t>
            </a:fld>
            <a:endParaRPr lang="en-US" dirty="0"/>
          </a:p>
        </p:txBody>
      </p:sp>
      <p:cxnSp>
        <p:nvCxnSpPr>
          <p:cNvPr id="37" name="Straight Connector 36"/>
          <p:cNvCxnSpPr/>
          <p:nvPr userDrawn="1"/>
        </p:nvCxnSpPr>
        <p:spPr>
          <a:xfrm>
            <a:off x="5449110" y="3028950"/>
            <a:ext cx="0" cy="1666462"/>
          </a:xfrm>
          <a:prstGeom prst="line">
            <a:avLst/>
          </a:prstGeom>
          <a:ln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9940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152400"/>
            <a:ext cx="8229600" cy="51435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2000" dirty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marL="0" lvl="0">
              <a:lnSpc>
                <a:spcPct val="90000"/>
              </a:lnSpc>
              <a:spcBef>
                <a:spcPct val="0"/>
              </a:spcBef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1"/>
          </p:nvPr>
        </p:nvSpPr>
        <p:spPr>
          <a:xfrm>
            <a:off x="401320" y="1200150"/>
            <a:ext cx="8218488" cy="3403600"/>
          </a:xfrm>
        </p:spPr>
        <p:txBody>
          <a:bodyPr/>
          <a:lstStyle>
            <a:lvl1pPr marL="342892" indent="-342892">
              <a:defRPr lang="en-US" sz="2200" kern="1200" dirty="0" smtClean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730232" indent="-457189">
              <a:defRPr lang="en-US" sz="2000" kern="1200" dirty="0" smtClean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874691" indent="-342892">
              <a:defRPr lang="en-US" sz="1800" kern="1200" dirty="0" smtClean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147734" indent="-342892">
              <a:defRPr lang="en-US" sz="1800" kern="1200" dirty="0" smtClean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325530" indent="-342892">
              <a:defRPr lang="en-US" sz="1600" kern="1200" dirty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273044" lvl="0" indent="-273044" algn="l" defTabSz="914378" rtl="0" eaLnBrk="1" latinLnBrk="0" hangingPunct="1">
              <a:spcBef>
                <a:spcPct val="20000"/>
              </a:spcBef>
              <a:buClr>
                <a:schemeClr val="bg2"/>
              </a:buClr>
              <a:buSzPct val="90000"/>
              <a:buFont typeface="Arial" panose="020B0604020202020204" pitchFamily="34" charset="0"/>
              <a:buChar char="►"/>
            </a:pPr>
            <a:r>
              <a:rPr lang="en-US" dirty="0"/>
              <a:t>Click to edit Master text styles</a:t>
            </a:r>
          </a:p>
          <a:p>
            <a:pPr marL="450839" lvl="1" indent="-177796" algn="l" defTabSz="914378" rtl="0" eaLnBrk="1" latinLnBrk="0" hangingPunct="1">
              <a:spcBef>
                <a:spcPct val="20000"/>
              </a:spcBef>
              <a:buClr>
                <a:schemeClr val="bg2"/>
              </a:buClr>
              <a:buSzPct val="90000"/>
              <a:buFont typeface="Arial" panose="020B0604020202020204" pitchFamily="34" charset="0"/>
              <a:buChar char="►"/>
            </a:pPr>
            <a:r>
              <a:rPr lang="en-US" dirty="0"/>
              <a:t>Second level</a:t>
            </a:r>
          </a:p>
          <a:p>
            <a:pPr marL="723882" lvl="2" indent="-192083" algn="l" defTabSz="914378" rtl="0" eaLnBrk="1" latinLnBrk="0" hangingPunct="1">
              <a:spcBef>
                <a:spcPct val="20000"/>
              </a:spcBef>
              <a:buClr>
                <a:schemeClr val="bg2"/>
              </a:buClr>
              <a:buSzPct val="90000"/>
              <a:buFont typeface="Arial" panose="020B0604020202020204" pitchFamily="34" charset="0"/>
              <a:buChar char="►"/>
            </a:pPr>
            <a:r>
              <a:rPr lang="en-US" dirty="0"/>
              <a:t>Third level</a:t>
            </a:r>
          </a:p>
          <a:p>
            <a:pPr marL="982639" lvl="3" indent="-177796" algn="l" defTabSz="914378" rtl="0" eaLnBrk="1" latinLnBrk="0" hangingPunct="1">
              <a:spcBef>
                <a:spcPct val="20000"/>
              </a:spcBef>
              <a:buClr>
                <a:schemeClr val="tx2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Fourth level</a:t>
            </a:r>
          </a:p>
          <a:p>
            <a:pPr marL="1160434" lvl="4" indent="-177796" algn="l" defTabSz="914378" rtl="0" eaLnBrk="1" latinLnBrk="0" hangingPunct="1">
              <a:spcBef>
                <a:spcPct val="20000"/>
              </a:spcBef>
              <a:buClr>
                <a:schemeClr val="tx2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Fifth level</a:t>
            </a:r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05801" y="4736307"/>
            <a:ext cx="403310" cy="273844"/>
          </a:xfrm>
        </p:spPr>
        <p:txBody>
          <a:bodyPr lIns="0" rIns="0"/>
          <a:lstStyle>
            <a:lvl1pPr algn="ctr">
              <a:defRPr sz="1100">
                <a:solidFill>
                  <a:schemeClr val="tx2"/>
                </a:solidFill>
                <a:latin typeface="+mj-lt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54267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/>
            <a:endParaRPr lang="he-IL" sz="1350" kern="0">
              <a:solidFill>
                <a:sysClr val="windowText" lastClr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/>
            <a:endParaRPr lang="he-IL" sz="1350" kern="0">
              <a:solidFill>
                <a:sysClr val="windowText" lastClr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/>
            <a:fld id="{93757A01-32E6-41F0-A2E5-AAE9BB5C77F9}" type="slidenum">
              <a:rPr lang="he-IL" sz="1350" kern="0" smtClean="0">
                <a:solidFill>
                  <a:sysClr val="windowText" lastClr="000000"/>
                </a:solidFill>
              </a:rPr>
              <a:pPr defTabSz="685800"/>
              <a:t>‹#›</a:t>
            </a:fld>
            <a:endParaRPr lang="he-IL" sz="1350" kern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91538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49" name="Picture 204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0" y="0"/>
            <a:ext cx="5334000" cy="5143500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4876800" y="3943350"/>
            <a:ext cx="4267200" cy="1200150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98000">
                <a:schemeClr val="tx1">
                  <a:alpha val="48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 userDrawn="1"/>
        </p:nvGrpSpPr>
        <p:grpSpPr>
          <a:xfrm>
            <a:off x="1" y="-2"/>
            <a:ext cx="4889912" cy="5143503"/>
            <a:chOff x="1" y="-2"/>
            <a:chExt cx="4889912" cy="5143503"/>
          </a:xfrm>
        </p:grpSpPr>
        <p:sp>
          <p:nvSpPr>
            <p:cNvPr id="7" name="Rectangle 6"/>
            <p:cNvSpPr/>
            <p:nvPr userDrawn="1"/>
          </p:nvSpPr>
          <p:spPr>
            <a:xfrm>
              <a:off x="1" y="-2"/>
              <a:ext cx="4267200" cy="508635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0" name="Freeform 29"/>
            <p:cNvSpPr/>
            <p:nvPr userDrawn="1"/>
          </p:nvSpPr>
          <p:spPr>
            <a:xfrm>
              <a:off x="4061873" y="0"/>
              <a:ext cx="828040" cy="5143501"/>
            </a:xfrm>
            <a:custGeom>
              <a:avLst/>
              <a:gdLst>
                <a:gd name="connsiteX0" fmla="*/ 0 w 828040"/>
                <a:gd name="connsiteY0" fmla="*/ 0 h 5143501"/>
                <a:gd name="connsiteX1" fmla="*/ 828040 w 828040"/>
                <a:gd name="connsiteY1" fmla="*/ 0 h 5143501"/>
                <a:gd name="connsiteX2" fmla="*/ 828040 w 828040"/>
                <a:gd name="connsiteY2" fmla="*/ 2235383 h 5143501"/>
                <a:gd name="connsiteX3" fmla="*/ 304800 w 828040"/>
                <a:gd name="connsiteY3" fmla="*/ 2571751 h 5143501"/>
                <a:gd name="connsiteX4" fmla="*/ 828040 w 828040"/>
                <a:gd name="connsiteY4" fmla="*/ 2908120 h 5143501"/>
                <a:gd name="connsiteX5" fmla="*/ 828040 w 828040"/>
                <a:gd name="connsiteY5" fmla="*/ 5143501 h 5143501"/>
                <a:gd name="connsiteX6" fmla="*/ 0 w 828040"/>
                <a:gd name="connsiteY6" fmla="*/ 5143501 h 5143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8040" h="5143501">
                  <a:moveTo>
                    <a:pt x="0" y="0"/>
                  </a:moveTo>
                  <a:lnTo>
                    <a:pt x="828040" y="0"/>
                  </a:lnTo>
                  <a:lnTo>
                    <a:pt x="828040" y="2235383"/>
                  </a:lnTo>
                  <a:lnTo>
                    <a:pt x="304800" y="2571751"/>
                  </a:lnTo>
                  <a:lnTo>
                    <a:pt x="828040" y="2908120"/>
                  </a:lnTo>
                  <a:lnTo>
                    <a:pt x="828040" y="5143501"/>
                  </a:lnTo>
                  <a:lnTo>
                    <a:pt x="0" y="514350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pic>
        <p:nvPicPr>
          <p:cNvPr id="8" name="Picture 2" descr="C:\Users\User\Desktop\Givon-02\11_CallVU\CallVU-logo.png"/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9600" y="138300"/>
            <a:ext cx="1905000" cy="602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 userDrawn="1"/>
        </p:nvSpPr>
        <p:spPr>
          <a:xfrm>
            <a:off x="0" y="0"/>
            <a:ext cx="381000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01870" y="1581150"/>
            <a:ext cx="4146330" cy="1102519"/>
          </a:xfrm>
        </p:spPr>
        <p:txBody>
          <a:bodyPr anchor="b">
            <a:noAutofit/>
          </a:bodyPr>
          <a:lstStyle>
            <a:lvl1pPr marL="0" algn="l" defTabSz="914400" rtl="0" eaLnBrk="1" latinLnBrk="0" hangingPunct="1">
              <a:lnSpc>
                <a:spcPct val="90000"/>
              </a:lnSpc>
              <a:defRPr lang="en-US" sz="2400" kern="1200" dirty="0">
                <a:solidFill>
                  <a:schemeClr val="tx2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</a:lstStyle>
          <a:p>
            <a:r>
              <a:rPr lang="en-US" dirty="0"/>
              <a:t>Presentation main headline goes here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01870" y="2913573"/>
            <a:ext cx="4146330" cy="609600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buNone/>
              <a:defRPr lang="en-US" sz="1200" kern="1200" dirty="0">
                <a:solidFill>
                  <a:schemeClr val="bg2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Presenter Name Surname</a:t>
            </a:r>
          </a:p>
          <a:p>
            <a:pPr lvl="0"/>
            <a:r>
              <a:rPr lang="en-US" dirty="0"/>
              <a:t>DD-MM-YYYY</a:t>
            </a:r>
          </a:p>
        </p:txBody>
      </p:sp>
      <p:grpSp>
        <p:nvGrpSpPr>
          <p:cNvPr id="11" name="Group 10"/>
          <p:cNvGrpSpPr/>
          <p:nvPr userDrawn="1"/>
        </p:nvGrpSpPr>
        <p:grpSpPr>
          <a:xfrm>
            <a:off x="6945391" y="3531755"/>
            <a:ext cx="590386" cy="590386"/>
            <a:chOff x="6800033" y="416650"/>
            <a:chExt cx="689066" cy="689066"/>
          </a:xfrm>
        </p:grpSpPr>
        <p:grpSp>
          <p:nvGrpSpPr>
            <p:cNvPr id="12" name="Group 11"/>
            <p:cNvGrpSpPr/>
            <p:nvPr/>
          </p:nvGrpSpPr>
          <p:grpSpPr>
            <a:xfrm>
              <a:off x="6800033" y="416650"/>
              <a:ext cx="689066" cy="689066"/>
              <a:chOff x="6818267" y="398417"/>
              <a:chExt cx="689066" cy="689066"/>
            </a:xfrm>
          </p:grpSpPr>
          <p:sp>
            <p:nvSpPr>
              <p:cNvPr id="14" name="Oval 13"/>
              <p:cNvSpPr/>
              <p:nvPr/>
            </p:nvSpPr>
            <p:spPr>
              <a:xfrm>
                <a:off x="6858000" y="438150"/>
                <a:ext cx="609600" cy="609600"/>
              </a:xfrm>
              <a:prstGeom prst="ellipse">
                <a:avLst/>
              </a:prstGeom>
              <a:solidFill>
                <a:schemeClr val="bg1">
                  <a:alpha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Oval 14"/>
              <p:cNvSpPr/>
              <p:nvPr/>
            </p:nvSpPr>
            <p:spPr>
              <a:xfrm>
                <a:off x="6818267" y="398417"/>
                <a:ext cx="689066" cy="689066"/>
              </a:xfrm>
              <a:prstGeom prst="ellipse">
                <a:avLst/>
              </a:prstGeom>
              <a:noFill/>
              <a:ln w="12700" cap="rnd">
                <a:solidFill>
                  <a:schemeClr val="bg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13" name="Picture 2" descr="C:\Users\User\Desktop\Givon-02\11_CallVU\Icons\Icons no BG-08.png"/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21532" y="438149"/>
              <a:ext cx="646068" cy="6460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Group 15"/>
          <p:cNvGrpSpPr/>
          <p:nvPr userDrawn="1"/>
        </p:nvGrpSpPr>
        <p:grpSpPr>
          <a:xfrm>
            <a:off x="7924800" y="2362365"/>
            <a:ext cx="590386" cy="590386"/>
            <a:chOff x="6836500" y="1276350"/>
            <a:chExt cx="689066" cy="689066"/>
          </a:xfrm>
        </p:grpSpPr>
        <p:grpSp>
          <p:nvGrpSpPr>
            <p:cNvPr id="17" name="Group 16"/>
            <p:cNvGrpSpPr/>
            <p:nvPr/>
          </p:nvGrpSpPr>
          <p:grpSpPr>
            <a:xfrm>
              <a:off x="6836500" y="1276350"/>
              <a:ext cx="689066" cy="689066"/>
              <a:chOff x="6818267" y="398417"/>
              <a:chExt cx="689066" cy="689066"/>
            </a:xfrm>
          </p:grpSpPr>
          <p:sp>
            <p:nvSpPr>
              <p:cNvPr id="19" name="Oval 18"/>
              <p:cNvSpPr/>
              <p:nvPr/>
            </p:nvSpPr>
            <p:spPr>
              <a:xfrm>
                <a:off x="6858000" y="438150"/>
                <a:ext cx="609600" cy="609600"/>
              </a:xfrm>
              <a:prstGeom prst="ellipse">
                <a:avLst/>
              </a:prstGeom>
              <a:solidFill>
                <a:schemeClr val="bg1">
                  <a:alpha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Oval 19"/>
              <p:cNvSpPr/>
              <p:nvPr/>
            </p:nvSpPr>
            <p:spPr>
              <a:xfrm>
                <a:off x="6818267" y="398417"/>
                <a:ext cx="689066" cy="689066"/>
              </a:xfrm>
              <a:prstGeom prst="ellipse">
                <a:avLst/>
              </a:prstGeom>
              <a:noFill/>
              <a:ln w="12700" cap="rnd">
                <a:solidFill>
                  <a:schemeClr val="bg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18" name="Picture 3" descr="C:\Users\User\Desktop\Givon-02\11_CallVU\Icons\Icons no BG-06.png"/>
            <p:cNvPicPr>
              <a:picLocks noChangeAspect="1" noChangeArrowheads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76886" y="1294791"/>
              <a:ext cx="608294" cy="6082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1" name="Group 20"/>
          <p:cNvGrpSpPr/>
          <p:nvPr userDrawn="1"/>
        </p:nvGrpSpPr>
        <p:grpSpPr>
          <a:xfrm>
            <a:off x="5384758" y="2788810"/>
            <a:ext cx="590386" cy="590386"/>
            <a:chOff x="6800033" y="2190750"/>
            <a:chExt cx="689066" cy="689066"/>
          </a:xfrm>
        </p:grpSpPr>
        <p:grpSp>
          <p:nvGrpSpPr>
            <p:cNvPr id="22" name="Group 21"/>
            <p:cNvGrpSpPr/>
            <p:nvPr/>
          </p:nvGrpSpPr>
          <p:grpSpPr>
            <a:xfrm>
              <a:off x="6800033" y="2190750"/>
              <a:ext cx="689066" cy="689066"/>
              <a:chOff x="6818267" y="398417"/>
              <a:chExt cx="689066" cy="689066"/>
            </a:xfrm>
          </p:grpSpPr>
          <p:sp>
            <p:nvSpPr>
              <p:cNvPr id="24" name="Oval 23"/>
              <p:cNvSpPr/>
              <p:nvPr/>
            </p:nvSpPr>
            <p:spPr>
              <a:xfrm>
                <a:off x="6858000" y="438150"/>
                <a:ext cx="609600" cy="609600"/>
              </a:xfrm>
              <a:prstGeom prst="ellipse">
                <a:avLst/>
              </a:prstGeom>
              <a:solidFill>
                <a:schemeClr val="bg1">
                  <a:alpha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Oval 24"/>
              <p:cNvSpPr/>
              <p:nvPr/>
            </p:nvSpPr>
            <p:spPr>
              <a:xfrm>
                <a:off x="6818267" y="398417"/>
                <a:ext cx="689066" cy="689066"/>
              </a:xfrm>
              <a:prstGeom prst="ellipse">
                <a:avLst/>
              </a:prstGeom>
              <a:noFill/>
              <a:ln w="12700" cap="rnd">
                <a:solidFill>
                  <a:schemeClr val="bg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23" name="Picture 4" descr="C:\Users\User\Desktop\Givon-02\11_CallVU\Icons\Icons no BG-07.png"/>
            <p:cNvPicPr>
              <a:picLocks noChangeAspect="1" noChangeArrowheads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55049" y="2245766"/>
              <a:ext cx="579034" cy="5790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8" name="Group 27"/>
          <p:cNvGrpSpPr/>
          <p:nvPr userDrawn="1"/>
        </p:nvGrpSpPr>
        <p:grpSpPr>
          <a:xfrm>
            <a:off x="5029200" y="4481273"/>
            <a:ext cx="3832383" cy="520888"/>
            <a:chOff x="1543735" y="4505052"/>
            <a:chExt cx="3821811" cy="520888"/>
          </a:xfrm>
        </p:grpSpPr>
        <p:sp>
          <p:nvSpPr>
            <p:cNvPr id="31" name="Rectangle 30"/>
            <p:cNvSpPr/>
            <p:nvPr userDrawn="1"/>
          </p:nvSpPr>
          <p:spPr>
            <a:xfrm>
              <a:off x="1543735" y="4505052"/>
              <a:ext cx="3676541" cy="76944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l"/>
              <a:r>
                <a:rPr lang="en-US" sz="500" b="1" i="0" u="none" dirty="0">
                  <a:solidFill>
                    <a:schemeClr val="bg1"/>
                  </a:solidFill>
                </a:rPr>
                <a:t>Company</a:t>
              </a:r>
              <a:r>
                <a:rPr lang="en-US" sz="500" b="1" i="0" u="none" baseline="0" dirty="0">
                  <a:solidFill>
                    <a:schemeClr val="bg1"/>
                  </a:solidFill>
                </a:rPr>
                <a:t> Confidential</a:t>
              </a:r>
              <a:endParaRPr lang="id-ID" sz="500" b="1" dirty="0">
                <a:solidFill>
                  <a:schemeClr val="bg1"/>
                </a:solidFill>
              </a:endParaRPr>
            </a:p>
          </p:txBody>
        </p:sp>
        <p:sp>
          <p:nvSpPr>
            <p:cNvPr id="32" name="TextBox 31"/>
            <p:cNvSpPr txBox="1"/>
            <p:nvPr userDrawn="1"/>
          </p:nvSpPr>
          <p:spPr>
            <a:xfrm>
              <a:off x="1543735" y="4641219"/>
              <a:ext cx="3821811" cy="3847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just"/>
              <a:r>
                <a:rPr lang="en-US" sz="500" dirty="0">
                  <a:solidFill>
                    <a:schemeClr val="bg1"/>
                  </a:solidFill>
                </a:rPr>
                <a:t>This presentation</a:t>
              </a:r>
              <a:r>
                <a:rPr lang="en-US" sz="500" baseline="0" dirty="0">
                  <a:solidFill>
                    <a:schemeClr val="bg1"/>
                  </a:solidFill>
                </a:rPr>
                <a:t> </a:t>
              </a:r>
              <a:r>
                <a:rPr lang="en-US" sz="500" dirty="0">
                  <a:solidFill>
                    <a:schemeClr val="bg1"/>
                  </a:solidFill>
                </a:rPr>
                <a:t>and the information herein, are the exclusive properties of</a:t>
              </a:r>
              <a:r>
                <a:rPr lang="he-IL" sz="500" dirty="0">
                  <a:solidFill>
                    <a:schemeClr val="bg1"/>
                  </a:solidFill>
                </a:rPr>
                <a:t> </a:t>
              </a:r>
              <a:r>
                <a:rPr lang="en-US" sz="500" dirty="0">
                  <a:solidFill>
                    <a:schemeClr val="bg1"/>
                  </a:solidFill>
                </a:rPr>
                <a:t>C</a:t>
              </a:r>
              <a:r>
                <a:rPr lang="he-IL" sz="500" dirty="0" err="1">
                  <a:solidFill>
                    <a:schemeClr val="bg1"/>
                  </a:solidFill>
                </a:rPr>
                <a:t>all</a:t>
              </a:r>
              <a:r>
                <a:rPr lang="en-US" sz="500" dirty="0">
                  <a:solidFill>
                    <a:schemeClr val="bg1"/>
                  </a:solidFill>
                </a:rPr>
                <a:t>VU</a:t>
              </a:r>
              <a:r>
                <a:rPr lang="he-IL" sz="500" dirty="0">
                  <a:solidFill>
                    <a:schemeClr val="bg1"/>
                  </a:solidFill>
                </a:rPr>
                <a:t> </a:t>
              </a:r>
              <a:r>
                <a:rPr lang="en-US" sz="500" dirty="0">
                  <a:solidFill>
                    <a:schemeClr val="bg1"/>
                  </a:solidFill>
                </a:rPr>
                <a:t>L</a:t>
              </a:r>
              <a:r>
                <a:rPr lang="he-IL" sz="500" dirty="0" err="1">
                  <a:solidFill>
                    <a:schemeClr val="bg1"/>
                  </a:solidFill>
                </a:rPr>
                <a:t>td</a:t>
              </a:r>
              <a:r>
                <a:rPr lang="he-IL" sz="500" dirty="0">
                  <a:solidFill>
                    <a:schemeClr val="bg1"/>
                  </a:solidFill>
                </a:rPr>
                <a:t>. a</a:t>
              </a:r>
              <a:r>
                <a:rPr lang="en-US" sz="500" dirty="0" err="1">
                  <a:solidFill>
                    <a:schemeClr val="bg1"/>
                  </a:solidFill>
                </a:rPr>
                <a:t>nd</a:t>
              </a:r>
              <a:r>
                <a:rPr lang="en-US" sz="500" dirty="0">
                  <a:solidFill>
                    <a:schemeClr val="bg1"/>
                  </a:solidFill>
                </a:rPr>
                <a:t> shall not be disclosed, in whole or in part, to any third party or utilized for any purpose other than the express purpose for which it has been provided. Viewers</a:t>
              </a:r>
              <a:r>
                <a:rPr lang="en-US" sz="500" baseline="0" dirty="0">
                  <a:solidFill>
                    <a:schemeClr val="bg1"/>
                  </a:solidFill>
                </a:rPr>
                <a:t> of this presentation are not permitted to </a:t>
              </a:r>
              <a:r>
                <a:rPr lang="en-US" sz="500" dirty="0">
                  <a:solidFill>
                    <a:schemeClr val="bg1"/>
                  </a:solidFill>
                </a:rPr>
                <a:t>copy, distribute, retransmit or modify any of the information in this presentation, whether in electronic or hard copy form, without the express prior written permission </a:t>
              </a:r>
              <a:r>
                <a:rPr lang="he-IL" sz="500" dirty="0" err="1">
                  <a:solidFill>
                    <a:schemeClr val="bg1"/>
                  </a:solidFill>
                </a:rPr>
                <a:t>of</a:t>
              </a:r>
              <a:r>
                <a:rPr lang="he-IL" sz="500" dirty="0">
                  <a:solidFill>
                    <a:schemeClr val="bg1"/>
                  </a:solidFill>
                </a:rPr>
                <a:t> </a:t>
              </a:r>
              <a:r>
                <a:rPr lang="en-US" sz="500" dirty="0">
                  <a:solidFill>
                    <a:schemeClr val="bg1"/>
                  </a:solidFill>
                </a:rPr>
                <a:t>C</a:t>
              </a:r>
              <a:r>
                <a:rPr lang="he-IL" sz="500" dirty="0" err="1">
                  <a:solidFill>
                    <a:schemeClr val="bg1"/>
                  </a:solidFill>
                </a:rPr>
                <a:t>all</a:t>
              </a:r>
              <a:r>
                <a:rPr lang="en-US" sz="500" dirty="0">
                  <a:solidFill>
                    <a:schemeClr val="bg1"/>
                  </a:solidFill>
                </a:rPr>
                <a:t>VU</a:t>
              </a:r>
              <a:r>
                <a:rPr lang="he-IL" sz="500" dirty="0">
                  <a:solidFill>
                    <a:schemeClr val="bg1"/>
                  </a:solidFill>
                </a:rPr>
                <a:t>.</a:t>
              </a:r>
              <a:r>
                <a:rPr lang="en-US" sz="500" dirty="0">
                  <a:solidFill>
                    <a:schemeClr val="bg1"/>
                  </a:solidFill>
                </a:rPr>
                <a:t> </a:t>
              </a:r>
              <a:r>
                <a:rPr lang="en-US" sz="500" baseline="0" dirty="0">
                  <a:solidFill>
                    <a:schemeClr val="bg1"/>
                  </a:solidFill>
                </a:rPr>
                <a:t>The company</a:t>
              </a:r>
              <a:r>
                <a:rPr lang="en-US" sz="500" dirty="0">
                  <a:solidFill>
                    <a:schemeClr val="bg1"/>
                  </a:solidFill>
                </a:rPr>
                <a:t> may update, amend, supplement or otherwise alter the information without prior notice.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881762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34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28827" y="0"/>
            <a:ext cx="4715174" cy="5143500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4876800" y="3943350"/>
            <a:ext cx="4267200" cy="1200150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98000">
                <a:schemeClr val="tx1">
                  <a:alpha val="48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 userDrawn="1"/>
        </p:nvGrpSpPr>
        <p:grpSpPr>
          <a:xfrm>
            <a:off x="1" y="-2"/>
            <a:ext cx="4889912" cy="5143503"/>
            <a:chOff x="1" y="-2"/>
            <a:chExt cx="4889912" cy="5143503"/>
          </a:xfrm>
        </p:grpSpPr>
        <p:sp>
          <p:nvSpPr>
            <p:cNvPr id="7" name="Rectangle 6"/>
            <p:cNvSpPr/>
            <p:nvPr userDrawn="1"/>
          </p:nvSpPr>
          <p:spPr>
            <a:xfrm>
              <a:off x="1" y="-2"/>
              <a:ext cx="4267200" cy="508635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0" name="Freeform 29"/>
            <p:cNvSpPr/>
            <p:nvPr userDrawn="1"/>
          </p:nvSpPr>
          <p:spPr>
            <a:xfrm>
              <a:off x="4061873" y="0"/>
              <a:ext cx="828040" cy="5143501"/>
            </a:xfrm>
            <a:custGeom>
              <a:avLst/>
              <a:gdLst>
                <a:gd name="connsiteX0" fmla="*/ 0 w 828040"/>
                <a:gd name="connsiteY0" fmla="*/ 0 h 5143501"/>
                <a:gd name="connsiteX1" fmla="*/ 828040 w 828040"/>
                <a:gd name="connsiteY1" fmla="*/ 0 h 5143501"/>
                <a:gd name="connsiteX2" fmla="*/ 828040 w 828040"/>
                <a:gd name="connsiteY2" fmla="*/ 2235383 h 5143501"/>
                <a:gd name="connsiteX3" fmla="*/ 304800 w 828040"/>
                <a:gd name="connsiteY3" fmla="*/ 2571751 h 5143501"/>
                <a:gd name="connsiteX4" fmla="*/ 828040 w 828040"/>
                <a:gd name="connsiteY4" fmla="*/ 2908120 h 5143501"/>
                <a:gd name="connsiteX5" fmla="*/ 828040 w 828040"/>
                <a:gd name="connsiteY5" fmla="*/ 5143501 h 5143501"/>
                <a:gd name="connsiteX6" fmla="*/ 0 w 828040"/>
                <a:gd name="connsiteY6" fmla="*/ 5143501 h 5143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8040" h="5143501">
                  <a:moveTo>
                    <a:pt x="0" y="0"/>
                  </a:moveTo>
                  <a:lnTo>
                    <a:pt x="828040" y="0"/>
                  </a:lnTo>
                  <a:lnTo>
                    <a:pt x="828040" y="2235383"/>
                  </a:lnTo>
                  <a:lnTo>
                    <a:pt x="304800" y="2571751"/>
                  </a:lnTo>
                  <a:lnTo>
                    <a:pt x="828040" y="2908120"/>
                  </a:lnTo>
                  <a:lnTo>
                    <a:pt x="828040" y="5143501"/>
                  </a:lnTo>
                  <a:lnTo>
                    <a:pt x="0" y="514350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pic>
        <p:nvPicPr>
          <p:cNvPr id="8" name="Picture 2" descr="C:\Users\User\Desktop\Givon-02\11_CallVU\CallVU-logo.png"/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9600" y="138300"/>
            <a:ext cx="1905000" cy="602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 userDrawn="1"/>
        </p:nvSpPr>
        <p:spPr>
          <a:xfrm>
            <a:off x="0" y="0"/>
            <a:ext cx="381000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01870" y="1581150"/>
            <a:ext cx="4146330" cy="1102519"/>
          </a:xfrm>
        </p:spPr>
        <p:txBody>
          <a:bodyPr anchor="b">
            <a:noAutofit/>
          </a:bodyPr>
          <a:lstStyle>
            <a:lvl1pPr marL="0" algn="l" defTabSz="914400" rtl="0" eaLnBrk="1" latinLnBrk="0" hangingPunct="1">
              <a:lnSpc>
                <a:spcPct val="90000"/>
              </a:lnSpc>
              <a:defRPr lang="en-US" sz="2400" kern="1200" dirty="0">
                <a:solidFill>
                  <a:schemeClr val="tx2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</a:lstStyle>
          <a:p>
            <a:r>
              <a:rPr lang="en-US" dirty="0"/>
              <a:t>Presentation main headline goes here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01870" y="2913573"/>
            <a:ext cx="4146330" cy="609600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buNone/>
              <a:defRPr lang="en-US" sz="1200" kern="1200" dirty="0">
                <a:solidFill>
                  <a:schemeClr val="bg2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Presenter Name Surname</a:t>
            </a:r>
          </a:p>
          <a:p>
            <a:pPr lvl="0"/>
            <a:r>
              <a:rPr lang="en-US" dirty="0"/>
              <a:t>DD-MM-YYYY</a:t>
            </a:r>
          </a:p>
        </p:txBody>
      </p:sp>
      <p:grpSp>
        <p:nvGrpSpPr>
          <p:cNvPr id="11" name="Group 10"/>
          <p:cNvGrpSpPr/>
          <p:nvPr userDrawn="1"/>
        </p:nvGrpSpPr>
        <p:grpSpPr>
          <a:xfrm>
            <a:off x="6945391" y="3531755"/>
            <a:ext cx="590386" cy="590386"/>
            <a:chOff x="6800033" y="416650"/>
            <a:chExt cx="689066" cy="689066"/>
          </a:xfrm>
        </p:grpSpPr>
        <p:grpSp>
          <p:nvGrpSpPr>
            <p:cNvPr id="12" name="Group 11"/>
            <p:cNvGrpSpPr/>
            <p:nvPr/>
          </p:nvGrpSpPr>
          <p:grpSpPr>
            <a:xfrm>
              <a:off x="6800033" y="416650"/>
              <a:ext cx="689066" cy="689066"/>
              <a:chOff x="6818267" y="398417"/>
              <a:chExt cx="689066" cy="689066"/>
            </a:xfrm>
          </p:grpSpPr>
          <p:sp>
            <p:nvSpPr>
              <p:cNvPr id="14" name="Oval 13"/>
              <p:cNvSpPr/>
              <p:nvPr/>
            </p:nvSpPr>
            <p:spPr>
              <a:xfrm>
                <a:off x="6858000" y="438150"/>
                <a:ext cx="609600" cy="609600"/>
              </a:xfrm>
              <a:prstGeom prst="ellipse">
                <a:avLst/>
              </a:prstGeom>
              <a:solidFill>
                <a:schemeClr val="bg1">
                  <a:alpha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Oval 14"/>
              <p:cNvSpPr/>
              <p:nvPr/>
            </p:nvSpPr>
            <p:spPr>
              <a:xfrm>
                <a:off x="6818267" y="398417"/>
                <a:ext cx="689066" cy="689066"/>
              </a:xfrm>
              <a:prstGeom prst="ellipse">
                <a:avLst/>
              </a:prstGeom>
              <a:noFill/>
              <a:ln w="12700" cap="rnd">
                <a:solidFill>
                  <a:schemeClr val="bg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13" name="Picture 2" descr="C:\Users\User\Desktop\Givon-02\11_CallVU\Icons\Icons no BG-08.png"/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21532" y="438149"/>
              <a:ext cx="646068" cy="6460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Group 15"/>
          <p:cNvGrpSpPr/>
          <p:nvPr userDrawn="1"/>
        </p:nvGrpSpPr>
        <p:grpSpPr>
          <a:xfrm>
            <a:off x="7924800" y="2362365"/>
            <a:ext cx="590386" cy="590386"/>
            <a:chOff x="6836500" y="1276350"/>
            <a:chExt cx="689066" cy="689066"/>
          </a:xfrm>
        </p:grpSpPr>
        <p:grpSp>
          <p:nvGrpSpPr>
            <p:cNvPr id="17" name="Group 16"/>
            <p:cNvGrpSpPr/>
            <p:nvPr/>
          </p:nvGrpSpPr>
          <p:grpSpPr>
            <a:xfrm>
              <a:off x="6836500" y="1276350"/>
              <a:ext cx="689066" cy="689066"/>
              <a:chOff x="6818267" y="398417"/>
              <a:chExt cx="689066" cy="689066"/>
            </a:xfrm>
          </p:grpSpPr>
          <p:sp>
            <p:nvSpPr>
              <p:cNvPr id="19" name="Oval 18"/>
              <p:cNvSpPr/>
              <p:nvPr/>
            </p:nvSpPr>
            <p:spPr>
              <a:xfrm>
                <a:off x="6858000" y="438150"/>
                <a:ext cx="609600" cy="609600"/>
              </a:xfrm>
              <a:prstGeom prst="ellipse">
                <a:avLst/>
              </a:prstGeom>
              <a:solidFill>
                <a:schemeClr val="bg1">
                  <a:alpha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Oval 19"/>
              <p:cNvSpPr/>
              <p:nvPr/>
            </p:nvSpPr>
            <p:spPr>
              <a:xfrm>
                <a:off x="6818267" y="398417"/>
                <a:ext cx="689066" cy="689066"/>
              </a:xfrm>
              <a:prstGeom prst="ellipse">
                <a:avLst/>
              </a:prstGeom>
              <a:noFill/>
              <a:ln w="12700" cap="rnd">
                <a:solidFill>
                  <a:schemeClr val="bg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18" name="Picture 3" descr="C:\Users\User\Desktop\Givon-02\11_CallVU\Icons\Icons no BG-06.png"/>
            <p:cNvPicPr>
              <a:picLocks noChangeAspect="1" noChangeArrowheads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76886" y="1294791"/>
              <a:ext cx="608294" cy="6082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1" name="Group 20"/>
          <p:cNvGrpSpPr/>
          <p:nvPr userDrawn="1"/>
        </p:nvGrpSpPr>
        <p:grpSpPr>
          <a:xfrm>
            <a:off x="5384758" y="2788810"/>
            <a:ext cx="590386" cy="590386"/>
            <a:chOff x="6800033" y="2190750"/>
            <a:chExt cx="689066" cy="689066"/>
          </a:xfrm>
        </p:grpSpPr>
        <p:grpSp>
          <p:nvGrpSpPr>
            <p:cNvPr id="22" name="Group 21"/>
            <p:cNvGrpSpPr/>
            <p:nvPr/>
          </p:nvGrpSpPr>
          <p:grpSpPr>
            <a:xfrm>
              <a:off x="6800033" y="2190750"/>
              <a:ext cx="689066" cy="689066"/>
              <a:chOff x="6818267" y="398417"/>
              <a:chExt cx="689066" cy="689066"/>
            </a:xfrm>
          </p:grpSpPr>
          <p:sp>
            <p:nvSpPr>
              <p:cNvPr id="24" name="Oval 23"/>
              <p:cNvSpPr/>
              <p:nvPr/>
            </p:nvSpPr>
            <p:spPr>
              <a:xfrm>
                <a:off x="6858000" y="438150"/>
                <a:ext cx="609600" cy="609600"/>
              </a:xfrm>
              <a:prstGeom prst="ellipse">
                <a:avLst/>
              </a:prstGeom>
              <a:solidFill>
                <a:schemeClr val="bg1">
                  <a:alpha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Oval 24"/>
              <p:cNvSpPr/>
              <p:nvPr/>
            </p:nvSpPr>
            <p:spPr>
              <a:xfrm>
                <a:off x="6818267" y="398417"/>
                <a:ext cx="689066" cy="689066"/>
              </a:xfrm>
              <a:prstGeom prst="ellipse">
                <a:avLst/>
              </a:prstGeom>
              <a:noFill/>
              <a:ln w="12700" cap="rnd">
                <a:solidFill>
                  <a:schemeClr val="bg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23" name="Picture 4" descr="C:\Users\User\Desktop\Givon-02\11_CallVU\Icons\Icons no BG-07.png"/>
            <p:cNvPicPr>
              <a:picLocks noChangeAspect="1" noChangeArrowheads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55049" y="2245766"/>
              <a:ext cx="579034" cy="5790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8" name="Group 27"/>
          <p:cNvGrpSpPr/>
          <p:nvPr userDrawn="1"/>
        </p:nvGrpSpPr>
        <p:grpSpPr>
          <a:xfrm>
            <a:off x="5029200" y="4481273"/>
            <a:ext cx="3832383" cy="520888"/>
            <a:chOff x="1543735" y="4505052"/>
            <a:chExt cx="3821811" cy="520888"/>
          </a:xfrm>
        </p:grpSpPr>
        <p:sp>
          <p:nvSpPr>
            <p:cNvPr id="31" name="Rectangle 30"/>
            <p:cNvSpPr/>
            <p:nvPr userDrawn="1"/>
          </p:nvSpPr>
          <p:spPr>
            <a:xfrm>
              <a:off x="1543735" y="4505052"/>
              <a:ext cx="3676541" cy="76944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l"/>
              <a:r>
                <a:rPr lang="en-US" sz="500" b="1" i="0" u="none" dirty="0">
                  <a:solidFill>
                    <a:schemeClr val="bg1"/>
                  </a:solidFill>
                </a:rPr>
                <a:t>Company</a:t>
              </a:r>
              <a:r>
                <a:rPr lang="en-US" sz="500" b="1" i="0" u="none" baseline="0" dirty="0">
                  <a:solidFill>
                    <a:schemeClr val="bg1"/>
                  </a:solidFill>
                </a:rPr>
                <a:t> Confidential</a:t>
              </a:r>
              <a:endParaRPr lang="id-ID" sz="500" b="1" dirty="0">
                <a:solidFill>
                  <a:schemeClr val="bg1"/>
                </a:solidFill>
              </a:endParaRPr>
            </a:p>
          </p:txBody>
        </p:sp>
        <p:sp>
          <p:nvSpPr>
            <p:cNvPr id="32" name="TextBox 31"/>
            <p:cNvSpPr txBox="1"/>
            <p:nvPr userDrawn="1"/>
          </p:nvSpPr>
          <p:spPr>
            <a:xfrm>
              <a:off x="1543735" y="4641219"/>
              <a:ext cx="3821811" cy="3847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just"/>
              <a:r>
                <a:rPr lang="en-US" sz="500" dirty="0">
                  <a:solidFill>
                    <a:schemeClr val="bg1"/>
                  </a:solidFill>
                </a:rPr>
                <a:t>This presentation</a:t>
              </a:r>
              <a:r>
                <a:rPr lang="en-US" sz="500" baseline="0" dirty="0">
                  <a:solidFill>
                    <a:schemeClr val="bg1"/>
                  </a:solidFill>
                </a:rPr>
                <a:t> </a:t>
              </a:r>
              <a:r>
                <a:rPr lang="en-US" sz="500" dirty="0">
                  <a:solidFill>
                    <a:schemeClr val="bg1"/>
                  </a:solidFill>
                </a:rPr>
                <a:t>and the information herein, are the exclusive properties of</a:t>
              </a:r>
              <a:r>
                <a:rPr lang="he-IL" sz="500" dirty="0">
                  <a:solidFill>
                    <a:schemeClr val="bg1"/>
                  </a:solidFill>
                </a:rPr>
                <a:t> </a:t>
              </a:r>
              <a:r>
                <a:rPr lang="en-US" sz="500" dirty="0">
                  <a:solidFill>
                    <a:schemeClr val="bg1"/>
                  </a:solidFill>
                </a:rPr>
                <a:t>C</a:t>
              </a:r>
              <a:r>
                <a:rPr lang="he-IL" sz="500" dirty="0" err="1">
                  <a:solidFill>
                    <a:schemeClr val="bg1"/>
                  </a:solidFill>
                </a:rPr>
                <a:t>all</a:t>
              </a:r>
              <a:r>
                <a:rPr lang="en-US" sz="500" dirty="0">
                  <a:solidFill>
                    <a:schemeClr val="bg1"/>
                  </a:solidFill>
                </a:rPr>
                <a:t>VU</a:t>
              </a:r>
              <a:r>
                <a:rPr lang="he-IL" sz="500" dirty="0">
                  <a:solidFill>
                    <a:schemeClr val="bg1"/>
                  </a:solidFill>
                </a:rPr>
                <a:t> </a:t>
              </a:r>
              <a:r>
                <a:rPr lang="en-US" sz="500" dirty="0">
                  <a:solidFill>
                    <a:schemeClr val="bg1"/>
                  </a:solidFill>
                </a:rPr>
                <a:t>L</a:t>
              </a:r>
              <a:r>
                <a:rPr lang="he-IL" sz="500" dirty="0" err="1">
                  <a:solidFill>
                    <a:schemeClr val="bg1"/>
                  </a:solidFill>
                </a:rPr>
                <a:t>td</a:t>
              </a:r>
              <a:r>
                <a:rPr lang="he-IL" sz="500" dirty="0">
                  <a:solidFill>
                    <a:schemeClr val="bg1"/>
                  </a:solidFill>
                </a:rPr>
                <a:t>. a</a:t>
              </a:r>
              <a:r>
                <a:rPr lang="en-US" sz="500" dirty="0" err="1">
                  <a:solidFill>
                    <a:schemeClr val="bg1"/>
                  </a:solidFill>
                </a:rPr>
                <a:t>nd</a:t>
              </a:r>
              <a:r>
                <a:rPr lang="en-US" sz="500" dirty="0">
                  <a:solidFill>
                    <a:schemeClr val="bg1"/>
                  </a:solidFill>
                </a:rPr>
                <a:t> shall not be disclosed, in whole or in part, to any third party or utilized for any purpose other than the express purpose for which it has been provided. Viewers</a:t>
              </a:r>
              <a:r>
                <a:rPr lang="en-US" sz="500" baseline="0" dirty="0">
                  <a:solidFill>
                    <a:schemeClr val="bg1"/>
                  </a:solidFill>
                </a:rPr>
                <a:t> of this presentation are not permitted to </a:t>
              </a:r>
              <a:r>
                <a:rPr lang="en-US" sz="500" dirty="0">
                  <a:solidFill>
                    <a:schemeClr val="bg1"/>
                  </a:solidFill>
                </a:rPr>
                <a:t>copy, distribute, retransmit or modify any of the information in this presentation, whether in electronic or hard copy form, without the express prior written permission </a:t>
              </a:r>
              <a:r>
                <a:rPr lang="he-IL" sz="500" dirty="0" err="1">
                  <a:solidFill>
                    <a:schemeClr val="bg1"/>
                  </a:solidFill>
                </a:rPr>
                <a:t>of</a:t>
              </a:r>
              <a:r>
                <a:rPr lang="he-IL" sz="500" dirty="0">
                  <a:solidFill>
                    <a:schemeClr val="bg1"/>
                  </a:solidFill>
                </a:rPr>
                <a:t> </a:t>
              </a:r>
              <a:r>
                <a:rPr lang="en-US" sz="500" dirty="0">
                  <a:solidFill>
                    <a:schemeClr val="bg1"/>
                  </a:solidFill>
                </a:rPr>
                <a:t>C</a:t>
              </a:r>
              <a:r>
                <a:rPr lang="he-IL" sz="500" dirty="0" err="1">
                  <a:solidFill>
                    <a:schemeClr val="bg1"/>
                  </a:solidFill>
                </a:rPr>
                <a:t>all</a:t>
              </a:r>
              <a:r>
                <a:rPr lang="en-US" sz="500" dirty="0">
                  <a:solidFill>
                    <a:schemeClr val="bg1"/>
                  </a:solidFill>
                </a:rPr>
                <a:t>VU</a:t>
              </a:r>
              <a:r>
                <a:rPr lang="he-IL" sz="500" dirty="0">
                  <a:solidFill>
                    <a:schemeClr val="bg1"/>
                  </a:solidFill>
                </a:rPr>
                <a:t>.</a:t>
              </a:r>
              <a:r>
                <a:rPr lang="en-US" sz="500" dirty="0">
                  <a:solidFill>
                    <a:schemeClr val="bg1"/>
                  </a:solidFill>
                </a:rPr>
                <a:t> </a:t>
              </a:r>
              <a:r>
                <a:rPr lang="en-US" sz="500" baseline="0" dirty="0">
                  <a:solidFill>
                    <a:schemeClr val="bg1"/>
                  </a:solidFill>
                </a:rPr>
                <a:t>The company</a:t>
              </a:r>
              <a:r>
                <a:rPr lang="en-US" sz="500" dirty="0">
                  <a:solidFill>
                    <a:schemeClr val="bg1"/>
                  </a:solidFill>
                </a:rPr>
                <a:t> may update, amend, supplement or otherwise alter the information without prior notice.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437215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48" name="Picture 204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63340" y="0"/>
            <a:ext cx="5280660" cy="5151120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4876800" y="3943350"/>
            <a:ext cx="4267200" cy="1200150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98000">
                <a:schemeClr val="tx1">
                  <a:alpha val="48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 userDrawn="1"/>
        </p:nvGrpSpPr>
        <p:grpSpPr>
          <a:xfrm>
            <a:off x="1" y="-2"/>
            <a:ext cx="4889912" cy="5143503"/>
            <a:chOff x="1" y="-2"/>
            <a:chExt cx="4889912" cy="5143503"/>
          </a:xfrm>
        </p:grpSpPr>
        <p:sp>
          <p:nvSpPr>
            <p:cNvPr id="7" name="Rectangle 6"/>
            <p:cNvSpPr/>
            <p:nvPr userDrawn="1"/>
          </p:nvSpPr>
          <p:spPr>
            <a:xfrm>
              <a:off x="1" y="-2"/>
              <a:ext cx="4267200" cy="508635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0" name="Freeform 29"/>
            <p:cNvSpPr/>
            <p:nvPr userDrawn="1"/>
          </p:nvSpPr>
          <p:spPr>
            <a:xfrm>
              <a:off x="4061873" y="0"/>
              <a:ext cx="828040" cy="5143501"/>
            </a:xfrm>
            <a:custGeom>
              <a:avLst/>
              <a:gdLst>
                <a:gd name="connsiteX0" fmla="*/ 0 w 828040"/>
                <a:gd name="connsiteY0" fmla="*/ 0 h 5143501"/>
                <a:gd name="connsiteX1" fmla="*/ 828040 w 828040"/>
                <a:gd name="connsiteY1" fmla="*/ 0 h 5143501"/>
                <a:gd name="connsiteX2" fmla="*/ 828040 w 828040"/>
                <a:gd name="connsiteY2" fmla="*/ 2235383 h 5143501"/>
                <a:gd name="connsiteX3" fmla="*/ 304800 w 828040"/>
                <a:gd name="connsiteY3" fmla="*/ 2571751 h 5143501"/>
                <a:gd name="connsiteX4" fmla="*/ 828040 w 828040"/>
                <a:gd name="connsiteY4" fmla="*/ 2908120 h 5143501"/>
                <a:gd name="connsiteX5" fmla="*/ 828040 w 828040"/>
                <a:gd name="connsiteY5" fmla="*/ 5143501 h 5143501"/>
                <a:gd name="connsiteX6" fmla="*/ 0 w 828040"/>
                <a:gd name="connsiteY6" fmla="*/ 5143501 h 5143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8040" h="5143501">
                  <a:moveTo>
                    <a:pt x="0" y="0"/>
                  </a:moveTo>
                  <a:lnTo>
                    <a:pt x="828040" y="0"/>
                  </a:lnTo>
                  <a:lnTo>
                    <a:pt x="828040" y="2235383"/>
                  </a:lnTo>
                  <a:lnTo>
                    <a:pt x="304800" y="2571751"/>
                  </a:lnTo>
                  <a:lnTo>
                    <a:pt x="828040" y="2908120"/>
                  </a:lnTo>
                  <a:lnTo>
                    <a:pt x="828040" y="5143501"/>
                  </a:lnTo>
                  <a:lnTo>
                    <a:pt x="0" y="514350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pic>
        <p:nvPicPr>
          <p:cNvPr id="8" name="Picture 2" descr="C:\Users\User\Desktop\Givon-02\11_CallVU\CallVU-logo.png"/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9600" y="138300"/>
            <a:ext cx="1905000" cy="602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 userDrawn="1"/>
        </p:nvSpPr>
        <p:spPr>
          <a:xfrm>
            <a:off x="0" y="0"/>
            <a:ext cx="381000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01870" y="1581150"/>
            <a:ext cx="4146330" cy="1102519"/>
          </a:xfrm>
        </p:spPr>
        <p:txBody>
          <a:bodyPr anchor="b">
            <a:noAutofit/>
          </a:bodyPr>
          <a:lstStyle>
            <a:lvl1pPr marL="0" algn="l" defTabSz="914400" rtl="0" eaLnBrk="1" latinLnBrk="0" hangingPunct="1">
              <a:lnSpc>
                <a:spcPct val="90000"/>
              </a:lnSpc>
              <a:defRPr lang="en-US" sz="2400" kern="1200" dirty="0">
                <a:solidFill>
                  <a:schemeClr val="tx2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</a:lstStyle>
          <a:p>
            <a:r>
              <a:rPr lang="en-US" dirty="0"/>
              <a:t>Presentation main headline goes here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01870" y="2913573"/>
            <a:ext cx="4146330" cy="609600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buNone/>
              <a:defRPr lang="en-US" sz="1200" kern="1200" dirty="0">
                <a:solidFill>
                  <a:schemeClr val="bg2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Presenter Name Surname</a:t>
            </a:r>
          </a:p>
          <a:p>
            <a:pPr lvl="0"/>
            <a:r>
              <a:rPr lang="en-US" dirty="0"/>
              <a:t>DD-MM-YYYY</a:t>
            </a:r>
          </a:p>
        </p:txBody>
      </p:sp>
      <p:grpSp>
        <p:nvGrpSpPr>
          <p:cNvPr id="11" name="Group 10"/>
          <p:cNvGrpSpPr/>
          <p:nvPr userDrawn="1"/>
        </p:nvGrpSpPr>
        <p:grpSpPr>
          <a:xfrm>
            <a:off x="6945391" y="3531755"/>
            <a:ext cx="590386" cy="590386"/>
            <a:chOff x="6800033" y="416650"/>
            <a:chExt cx="689066" cy="689066"/>
          </a:xfrm>
        </p:grpSpPr>
        <p:grpSp>
          <p:nvGrpSpPr>
            <p:cNvPr id="12" name="Group 11"/>
            <p:cNvGrpSpPr/>
            <p:nvPr/>
          </p:nvGrpSpPr>
          <p:grpSpPr>
            <a:xfrm>
              <a:off x="6800033" y="416650"/>
              <a:ext cx="689066" cy="689066"/>
              <a:chOff x="6818267" y="398417"/>
              <a:chExt cx="689066" cy="689066"/>
            </a:xfrm>
          </p:grpSpPr>
          <p:sp>
            <p:nvSpPr>
              <p:cNvPr id="14" name="Oval 13"/>
              <p:cNvSpPr/>
              <p:nvPr/>
            </p:nvSpPr>
            <p:spPr>
              <a:xfrm>
                <a:off x="6858000" y="438150"/>
                <a:ext cx="609600" cy="609600"/>
              </a:xfrm>
              <a:prstGeom prst="ellipse">
                <a:avLst/>
              </a:prstGeom>
              <a:solidFill>
                <a:schemeClr val="bg1">
                  <a:alpha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Oval 14"/>
              <p:cNvSpPr/>
              <p:nvPr/>
            </p:nvSpPr>
            <p:spPr>
              <a:xfrm>
                <a:off x="6818267" y="398417"/>
                <a:ext cx="689066" cy="689066"/>
              </a:xfrm>
              <a:prstGeom prst="ellipse">
                <a:avLst/>
              </a:prstGeom>
              <a:noFill/>
              <a:ln w="12700" cap="rnd">
                <a:solidFill>
                  <a:schemeClr val="bg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13" name="Picture 2" descr="C:\Users\User\Desktop\Givon-02\11_CallVU\Icons\Icons no BG-08.png"/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21532" y="438149"/>
              <a:ext cx="646068" cy="6460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Group 15"/>
          <p:cNvGrpSpPr/>
          <p:nvPr userDrawn="1"/>
        </p:nvGrpSpPr>
        <p:grpSpPr>
          <a:xfrm>
            <a:off x="7924800" y="2362365"/>
            <a:ext cx="590386" cy="590386"/>
            <a:chOff x="6836500" y="1276350"/>
            <a:chExt cx="689066" cy="689066"/>
          </a:xfrm>
        </p:grpSpPr>
        <p:grpSp>
          <p:nvGrpSpPr>
            <p:cNvPr id="17" name="Group 16"/>
            <p:cNvGrpSpPr/>
            <p:nvPr/>
          </p:nvGrpSpPr>
          <p:grpSpPr>
            <a:xfrm>
              <a:off x="6836500" y="1276350"/>
              <a:ext cx="689066" cy="689066"/>
              <a:chOff x="6818267" y="398417"/>
              <a:chExt cx="689066" cy="689066"/>
            </a:xfrm>
          </p:grpSpPr>
          <p:sp>
            <p:nvSpPr>
              <p:cNvPr id="19" name="Oval 18"/>
              <p:cNvSpPr/>
              <p:nvPr/>
            </p:nvSpPr>
            <p:spPr>
              <a:xfrm>
                <a:off x="6858000" y="438150"/>
                <a:ext cx="609600" cy="609600"/>
              </a:xfrm>
              <a:prstGeom prst="ellipse">
                <a:avLst/>
              </a:prstGeom>
              <a:solidFill>
                <a:schemeClr val="bg1">
                  <a:alpha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Oval 19"/>
              <p:cNvSpPr/>
              <p:nvPr/>
            </p:nvSpPr>
            <p:spPr>
              <a:xfrm>
                <a:off x="6818267" y="398417"/>
                <a:ext cx="689066" cy="689066"/>
              </a:xfrm>
              <a:prstGeom prst="ellipse">
                <a:avLst/>
              </a:prstGeom>
              <a:noFill/>
              <a:ln w="12700" cap="rnd">
                <a:solidFill>
                  <a:schemeClr val="bg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18" name="Picture 3" descr="C:\Users\User\Desktop\Givon-02\11_CallVU\Icons\Icons no BG-06.png"/>
            <p:cNvPicPr>
              <a:picLocks noChangeAspect="1" noChangeArrowheads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76886" y="1294791"/>
              <a:ext cx="608294" cy="6082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1" name="Group 20"/>
          <p:cNvGrpSpPr/>
          <p:nvPr userDrawn="1"/>
        </p:nvGrpSpPr>
        <p:grpSpPr>
          <a:xfrm>
            <a:off x="5384758" y="2788810"/>
            <a:ext cx="590386" cy="590386"/>
            <a:chOff x="6800033" y="2190750"/>
            <a:chExt cx="689066" cy="689066"/>
          </a:xfrm>
        </p:grpSpPr>
        <p:grpSp>
          <p:nvGrpSpPr>
            <p:cNvPr id="22" name="Group 21"/>
            <p:cNvGrpSpPr/>
            <p:nvPr/>
          </p:nvGrpSpPr>
          <p:grpSpPr>
            <a:xfrm>
              <a:off x="6800033" y="2190750"/>
              <a:ext cx="689066" cy="689066"/>
              <a:chOff x="6818267" y="398417"/>
              <a:chExt cx="689066" cy="689066"/>
            </a:xfrm>
          </p:grpSpPr>
          <p:sp>
            <p:nvSpPr>
              <p:cNvPr id="24" name="Oval 23"/>
              <p:cNvSpPr/>
              <p:nvPr/>
            </p:nvSpPr>
            <p:spPr>
              <a:xfrm>
                <a:off x="6858000" y="438150"/>
                <a:ext cx="609600" cy="609600"/>
              </a:xfrm>
              <a:prstGeom prst="ellipse">
                <a:avLst/>
              </a:prstGeom>
              <a:solidFill>
                <a:schemeClr val="bg1">
                  <a:alpha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Oval 24"/>
              <p:cNvSpPr/>
              <p:nvPr/>
            </p:nvSpPr>
            <p:spPr>
              <a:xfrm>
                <a:off x="6818267" y="398417"/>
                <a:ext cx="689066" cy="689066"/>
              </a:xfrm>
              <a:prstGeom prst="ellipse">
                <a:avLst/>
              </a:prstGeom>
              <a:noFill/>
              <a:ln w="12700" cap="rnd">
                <a:solidFill>
                  <a:schemeClr val="bg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23" name="Picture 4" descr="C:\Users\User\Desktop\Givon-02\11_CallVU\Icons\Icons no BG-07.png"/>
            <p:cNvPicPr>
              <a:picLocks noChangeAspect="1" noChangeArrowheads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55049" y="2245766"/>
              <a:ext cx="579034" cy="5790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8" name="Group 27"/>
          <p:cNvGrpSpPr/>
          <p:nvPr userDrawn="1"/>
        </p:nvGrpSpPr>
        <p:grpSpPr>
          <a:xfrm>
            <a:off x="5029200" y="4481273"/>
            <a:ext cx="3832383" cy="520888"/>
            <a:chOff x="1543735" y="4505052"/>
            <a:chExt cx="3821811" cy="520888"/>
          </a:xfrm>
        </p:grpSpPr>
        <p:sp>
          <p:nvSpPr>
            <p:cNvPr id="31" name="Rectangle 30"/>
            <p:cNvSpPr/>
            <p:nvPr userDrawn="1"/>
          </p:nvSpPr>
          <p:spPr>
            <a:xfrm>
              <a:off x="1543735" y="4505052"/>
              <a:ext cx="3676541" cy="76944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l"/>
              <a:r>
                <a:rPr lang="en-US" sz="500" b="1" i="0" u="none" dirty="0">
                  <a:solidFill>
                    <a:schemeClr val="bg1"/>
                  </a:solidFill>
                </a:rPr>
                <a:t>Company</a:t>
              </a:r>
              <a:r>
                <a:rPr lang="en-US" sz="500" b="1" i="0" u="none" baseline="0" dirty="0">
                  <a:solidFill>
                    <a:schemeClr val="bg1"/>
                  </a:solidFill>
                </a:rPr>
                <a:t> Confidential</a:t>
              </a:r>
              <a:endParaRPr lang="id-ID" sz="500" b="1" dirty="0">
                <a:solidFill>
                  <a:schemeClr val="bg1"/>
                </a:solidFill>
              </a:endParaRPr>
            </a:p>
          </p:txBody>
        </p:sp>
        <p:sp>
          <p:nvSpPr>
            <p:cNvPr id="32" name="TextBox 31"/>
            <p:cNvSpPr txBox="1"/>
            <p:nvPr userDrawn="1"/>
          </p:nvSpPr>
          <p:spPr>
            <a:xfrm>
              <a:off x="1543735" y="4641219"/>
              <a:ext cx="3821811" cy="3847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just"/>
              <a:r>
                <a:rPr lang="en-US" sz="500" dirty="0">
                  <a:solidFill>
                    <a:schemeClr val="bg1"/>
                  </a:solidFill>
                </a:rPr>
                <a:t>This presentation</a:t>
              </a:r>
              <a:r>
                <a:rPr lang="en-US" sz="500" baseline="0" dirty="0">
                  <a:solidFill>
                    <a:schemeClr val="bg1"/>
                  </a:solidFill>
                </a:rPr>
                <a:t> </a:t>
              </a:r>
              <a:r>
                <a:rPr lang="en-US" sz="500" dirty="0">
                  <a:solidFill>
                    <a:schemeClr val="bg1"/>
                  </a:solidFill>
                </a:rPr>
                <a:t>and the information herein, are the exclusive properties of</a:t>
              </a:r>
              <a:r>
                <a:rPr lang="he-IL" sz="500" dirty="0">
                  <a:solidFill>
                    <a:schemeClr val="bg1"/>
                  </a:solidFill>
                </a:rPr>
                <a:t> </a:t>
              </a:r>
              <a:r>
                <a:rPr lang="en-US" sz="500" dirty="0">
                  <a:solidFill>
                    <a:schemeClr val="bg1"/>
                  </a:solidFill>
                </a:rPr>
                <a:t>C</a:t>
              </a:r>
              <a:r>
                <a:rPr lang="he-IL" sz="500" dirty="0" err="1">
                  <a:solidFill>
                    <a:schemeClr val="bg1"/>
                  </a:solidFill>
                </a:rPr>
                <a:t>all</a:t>
              </a:r>
              <a:r>
                <a:rPr lang="en-US" sz="500" dirty="0">
                  <a:solidFill>
                    <a:schemeClr val="bg1"/>
                  </a:solidFill>
                </a:rPr>
                <a:t>VU</a:t>
              </a:r>
              <a:r>
                <a:rPr lang="he-IL" sz="500" dirty="0">
                  <a:solidFill>
                    <a:schemeClr val="bg1"/>
                  </a:solidFill>
                </a:rPr>
                <a:t> </a:t>
              </a:r>
              <a:r>
                <a:rPr lang="en-US" sz="500" dirty="0">
                  <a:solidFill>
                    <a:schemeClr val="bg1"/>
                  </a:solidFill>
                </a:rPr>
                <a:t>L</a:t>
              </a:r>
              <a:r>
                <a:rPr lang="he-IL" sz="500" dirty="0" err="1">
                  <a:solidFill>
                    <a:schemeClr val="bg1"/>
                  </a:solidFill>
                </a:rPr>
                <a:t>td</a:t>
              </a:r>
              <a:r>
                <a:rPr lang="he-IL" sz="500" dirty="0">
                  <a:solidFill>
                    <a:schemeClr val="bg1"/>
                  </a:solidFill>
                </a:rPr>
                <a:t>. a</a:t>
              </a:r>
              <a:r>
                <a:rPr lang="en-US" sz="500" dirty="0" err="1">
                  <a:solidFill>
                    <a:schemeClr val="bg1"/>
                  </a:solidFill>
                </a:rPr>
                <a:t>nd</a:t>
              </a:r>
              <a:r>
                <a:rPr lang="en-US" sz="500" dirty="0">
                  <a:solidFill>
                    <a:schemeClr val="bg1"/>
                  </a:solidFill>
                </a:rPr>
                <a:t> shall not be disclosed, in whole or in part, to any third party or utilized for any purpose other than the express purpose for which it has been provided. Viewers</a:t>
              </a:r>
              <a:r>
                <a:rPr lang="en-US" sz="500" baseline="0" dirty="0">
                  <a:solidFill>
                    <a:schemeClr val="bg1"/>
                  </a:solidFill>
                </a:rPr>
                <a:t> of this presentation are not permitted to </a:t>
              </a:r>
              <a:r>
                <a:rPr lang="en-US" sz="500" dirty="0">
                  <a:solidFill>
                    <a:schemeClr val="bg1"/>
                  </a:solidFill>
                </a:rPr>
                <a:t>copy, distribute, retransmit or modify any of the information in this presentation, whether in electronic or hard copy form, without the express prior written permission </a:t>
              </a:r>
              <a:r>
                <a:rPr lang="he-IL" sz="500" dirty="0" err="1">
                  <a:solidFill>
                    <a:schemeClr val="bg1"/>
                  </a:solidFill>
                </a:rPr>
                <a:t>of</a:t>
              </a:r>
              <a:r>
                <a:rPr lang="he-IL" sz="500" dirty="0">
                  <a:solidFill>
                    <a:schemeClr val="bg1"/>
                  </a:solidFill>
                </a:rPr>
                <a:t> </a:t>
              </a:r>
              <a:r>
                <a:rPr lang="en-US" sz="500" dirty="0">
                  <a:solidFill>
                    <a:schemeClr val="bg1"/>
                  </a:solidFill>
                </a:rPr>
                <a:t>C</a:t>
              </a:r>
              <a:r>
                <a:rPr lang="he-IL" sz="500" dirty="0" err="1">
                  <a:solidFill>
                    <a:schemeClr val="bg1"/>
                  </a:solidFill>
                </a:rPr>
                <a:t>all</a:t>
              </a:r>
              <a:r>
                <a:rPr lang="en-US" sz="500" dirty="0">
                  <a:solidFill>
                    <a:schemeClr val="bg1"/>
                  </a:solidFill>
                </a:rPr>
                <a:t>VU</a:t>
              </a:r>
              <a:r>
                <a:rPr lang="he-IL" sz="500" dirty="0">
                  <a:solidFill>
                    <a:schemeClr val="bg1"/>
                  </a:solidFill>
                </a:rPr>
                <a:t>.</a:t>
              </a:r>
              <a:r>
                <a:rPr lang="en-US" sz="500" dirty="0">
                  <a:solidFill>
                    <a:schemeClr val="bg1"/>
                  </a:solidFill>
                </a:rPr>
                <a:t> </a:t>
              </a:r>
              <a:r>
                <a:rPr lang="en-US" sz="500" baseline="0" dirty="0">
                  <a:solidFill>
                    <a:schemeClr val="bg1"/>
                  </a:solidFill>
                </a:rPr>
                <a:t>The company</a:t>
              </a:r>
              <a:r>
                <a:rPr lang="en-US" sz="500" dirty="0">
                  <a:solidFill>
                    <a:schemeClr val="bg1"/>
                  </a:solidFill>
                </a:rPr>
                <a:t> may update, amend, supplement or otherwise alter the information without prior notice.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9470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" descr="C:\Users\User\Desktop\Givon-02\11_CallVU\Images\shutterstock_142925524.jpg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4876800" y="0"/>
            <a:ext cx="4267200" cy="2600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3" descr="C:\Users\User\Desktop\Givon-02\11_CallVU\Images\Picture1.jpg"/>
          <p:cNvPicPr>
            <a:picLocks noChangeAspect="1" noChangeArrowheads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876800" y="2062480"/>
            <a:ext cx="4295050" cy="3081021"/>
          </a:xfrm>
          <a:prstGeom prst="upArrowCallout">
            <a:avLst>
              <a:gd name="adj1" fmla="val 50000"/>
              <a:gd name="adj2" fmla="val 10517"/>
              <a:gd name="adj3" fmla="val 16453"/>
              <a:gd name="adj4" fmla="val 83547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0" name="Group 29"/>
          <p:cNvGrpSpPr/>
          <p:nvPr userDrawn="1"/>
        </p:nvGrpSpPr>
        <p:grpSpPr>
          <a:xfrm>
            <a:off x="6069140" y="1630490"/>
            <a:ext cx="1733386" cy="3028786"/>
            <a:chOff x="6069140" y="1630490"/>
            <a:chExt cx="1733386" cy="3028786"/>
          </a:xfrm>
        </p:grpSpPr>
        <p:grpSp>
          <p:nvGrpSpPr>
            <p:cNvPr id="33" name="Group 32"/>
            <p:cNvGrpSpPr/>
            <p:nvPr userDrawn="1"/>
          </p:nvGrpSpPr>
          <p:grpSpPr>
            <a:xfrm>
              <a:off x="6831140" y="4068890"/>
              <a:ext cx="590386" cy="590386"/>
              <a:chOff x="6800033" y="416650"/>
              <a:chExt cx="689066" cy="689066"/>
            </a:xfrm>
          </p:grpSpPr>
          <p:grpSp>
            <p:nvGrpSpPr>
              <p:cNvPr id="44" name="Group 43"/>
              <p:cNvGrpSpPr/>
              <p:nvPr/>
            </p:nvGrpSpPr>
            <p:grpSpPr>
              <a:xfrm>
                <a:off x="6800033" y="416650"/>
                <a:ext cx="689066" cy="689066"/>
                <a:chOff x="6818267" y="398417"/>
                <a:chExt cx="689066" cy="689066"/>
              </a:xfrm>
            </p:grpSpPr>
            <p:sp>
              <p:nvSpPr>
                <p:cNvPr id="46" name="Oval 45"/>
                <p:cNvSpPr/>
                <p:nvPr/>
              </p:nvSpPr>
              <p:spPr>
                <a:xfrm>
                  <a:off x="6858000" y="438150"/>
                  <a:ext cx="609600" cy="609600"/>
                </a:xfrm>
                <a:prstGeom prst="ellipse">
                  <a:avLst/>
                </a:prstGeom>
                <a:solidFill>
                  <a:schemeClr val="bg1">
                    <a:alpha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" name="Oval 46"/>
                <p:cNvSpPr/>
                <p:nvPr/>
              </p:nvSpPr>
              <p:spPr>
                <a:xfrm>
                  <a:off x="6818267" y="398417"/>
                  <a:ext cx="689066" cy="689066"/>
                </a:xfrm>
                <a:prstGeom prst="ellipse">
                  <a:avLst/>
                </a:prstGeom>
                <a:noFill/>
                <a:ln w="12700" cap="rnd">
                  <a:solidFill>
                    <a:schemeClr val="bg1"/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pic>
            <p:nvPicPr>
              <p:cNvPr id="45" name="Picture 2" descr="C:\Users\User\Desktop\Givon-02\11_CallVU\Icons\Icons no BG-08.png"/>
              <p:cNvPicPr>
                <a:picLocks noChangeAspect="1" noChangeArrowheads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821532" y="438149"/>
                <a:ext cx="646068" cy="6460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34" name="Group 33"/>
            <p:cNvGrpSpPr/>
            <p:nvPr userDrawn="1"/>
          </p:nvGrpSpPr>
          <p:grpSpPr>
            <a:xfrm>
              <a:off x="6069140" y="1630490"/>
              <a:ext cx="590386" cy="590386"/>
              <a:chOff x="6836500" y="1276350"/>
              <a:chExt cx="689066" cy="689066"/>
            </a:xfrm>
          </p:grpSpPr>
          <p:grpSp>
            <p:nvGrpSpPr>
              <p:cNvPr id="40" name="Group 39"/>
              <p:cNvGrpSpPr/>
              <p:nvPr/>
            </p:nvGrpSpPr>
            <p:grpSpPr>
              <a:xfrm>
                <a:off x="6836500" y="1276350"/>
                <a:ext cx="689066" cy="689066"/>
                <a:chOff x="6818267" y="398417"/>
                <a:chExt cx="689066" cy="689066"/>
              </a:xfrm>
            </p:grpSpPr>
            <p:sp>
              <p:nvSpPr>
                <p:cNvPr id="42" name="Oval 41"/>
                <p:cNvSpPr/>
                <p:nvPr/>
              </p:nvSpPr>
              <p:spPr>
                <a:xfrm>
                  <a:off x="6858000" y="438150"/>
                  <a:ext cx="609600" cy="609600"/>
                </a:xfrm>
                <a:prstGeom prst="ellipse">
                  <a:avLst/>
                </a:prstGeom>
                <a:solidFill>
                  <a:schemeClr val="bg1">
                    <a:alpha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" name="Oval 42"/>
                <p:cNvSpPr/>
                <p:nvPr/>
              </p:nvSpPr>
              <p:spPr>
                <a:xfrm>
                  <a:off x="6818267" y="398417"/>
                  <a:ext cx="689066" cy="689066"/>
                </a:xfrm>
                <a:prstGeom prst="ellipse">
                  <a:avLst/>
                </a:prstGeom>
                <a:noFill/>
                <a:ln w="12700" cap="rnd">
                  <a:solidFill>
                    <a:schemeClr val="bg1"/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pic>
            <p:nvPicPr>
              <p:cNvPr id="41" name="Picture 3" descr="C:\Users\User\Desktop\Givon-02\11_CallVU\Icons\Icons no BG-06.png"/>
              <p:cNvPicPr>
                <a:picLocks noChangeAspect="1" noChangeArrowheads="1"/>
              </p:cNvPicPr>
              <p:nvPr/>
            </p:nvPicPr>
            <p:blipFill>
              <a:blip r:embed="rId5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876886" y="1294791"/>
                <a:ext cx="608294" cy="60829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35" name="Group 34"/>
            <p:cNvGrpSpPr/>
            <p:nvPr userDrawn="1"/>
          </p:nvGrpSpPr>
          <p:grpSpPr>
            <a:xfrm>
              <a:off x="7212140" y="2316290"/>
              <a:ext cx="590386" cy="590386"/>
              <a:chOff x="6800033" y="2190750"/>
              <a:chExt cx="689066" cy="689066"/>
            </a:xfrm>
          </p:grpSpPr>
          <p:grpSp>
            <p:nvGrpSpPr>
              <p:cNvPr id="36" name="Group 35"/>
              <p:cNvGrpSpPr/>
              <p:nvPr/>
            </p:nvGrpSpPr>
            <p:grpSpPr>
              <a:xfrm>
                <a:off x="6800033" y="2190750"/>
                <a:ext cx="689066" cy="689066"/>
                <a:chOff x="6818267" y="398417"/>
                <a:chExt cx="689066" cy="689066"/>
              </a:xfrm>
            </p:grpSpPr>
            <p:sp>
              <p:nvSpPr>
                <p:cNvPr id="38" name="Oval 37"/>
                <p:cNvSpPr/>
                <p:nvPr/>
              </p:nvSpPr>
              <p:spPr>
                <a:xfrm>
                  <a:off x="6858000" y="438150"/>
                  <a:ext cx="609600" cy="609600"/>
                </a:xfrm>
                <a:prstGeom prst="ellipse">
                  <a:avLst/>
                </a:prstGeom>
                <a:solidFill>
                  <a:schemeClr val="bg1">
                    <a:alpha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" name="Oval 38"/>
                <p:cNvSpPr/>
                <p:nvPr/>
              </p:nvSpPr>
              <p:spPr>
                <a:xfrm>
                  <a:off x="6818267" y="398417"/>
                  <a:ext cx="689066" cy="689066"/>
                </a:xfrm>
                <a:prstGeom prst="ellipse">
                  <a:avLst/>
                </a:prstGeom>
                <a:noFill/>
                <a:ln w="12700" cap="rnd">
                  <a:solidFill>
                    <a:schemeClr val="bg1"/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pic>
            <p:nvPicPr>
              <p:cNvPr id="37" name="Picture 4" descr="C:\Users\User\Desktop\Givon-02\11_CallVU\Icons\Icons no BG-07.png"/>
              <p:cNvPicPr>
                <a:picLocks noChangeAspect="1" noChangeArrowheads="1"/>
              </p:cNvPicPr>
              <p:nvPr/>
            </p:nvPicPr>
            <p:blipFill>
              <a:blip r:embed="rId6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855049" y="2245766"/>
                <a:ext cx="579034" cy="5790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pic>
        <p:nvPicPr>
          <p:cNvPr id="8" name="Picture 2" descr="C:\Users\User\Desktop\Givon-02\11_CallVU\CallVU-logo.png"/>
          <p:cNvPicPr>
            <a:picLocks noChangeAspect="1" noChangeArrowheads="1"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5275" y="138300"/>
            <a:ext cx="1905000" cy="602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 userDrawn="1"/>
        </p:nvSpPr>
        <p:spPr>
          <a:xfrm>
            <a:off x="0" y="0"/>
            <a:ext cx="381000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25670" y="1733037"/>
            <a:ext cx="4146330" cy="1102519"/>
          </a:xfrm>
        </p:spPr>
        <p:txBody>
          <a:bodyPr anchor="b">
            <a:noAutofit/>
          </a:bodyPr>
          <a:lstStyle>
            <a:lvl1pPr marL="0" algn="l" defTabSz="914400" rtl="0" eaLnBrk="1" latinLnBrk="0" hangingPunct="1">
              <a:lnSpc>
                <a:spcPct val="90000"/>
              </a:lnSpc>
              <a:defRPr lang="en-US" sz="2400" kern="1200" dirty="0">
                <a:solidFill>
                  <a:schemeClr val="tx2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</a:lstStyle>
          <a:p>
            <a:r>
              <a:rPr lang="en-US" dirty="0"/>
              <a:t>Presentation main headline goes here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25670" y="2952751"/>
            <a:ext cx="4146330" cy="609600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buNone/>
              <a:defRPr lang="en-US" sz="1200" kern="1200" dirty="0">
                <a:solidFill>
                  <a:schemeClr val="bg2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Presenter Name Surname</a:t>
            </a:r>
          </a:p>
          <a:p>
            <a:pPr lvl="0"/>
            <a:r>
              <a:rPr lang="en-US" dirty="0"/>
              <a:t>DD-MM-YYYY</a:t>
            </a:r>
          </a:p>
        </p:txBody>
      </p:sp>
      <p:grpSp>
        <p:nvGrpSpPr>
          <p:cNvPr id="11" name="Group 10"/>
          <p:cNvGrpSpPr/>
          <p:nvPr userDrawn="1"/>
        </p:nvGrpSpPr>
        <p:grpSpPr>
          <a:xfrm>
            <a:off x="7162800" y="3562350"/>
            <a:ext cx="590386" cy="590386"/>
            <a:chOff x="6800033" y="416650"/>
            <a:chExt cx="689066" cy="689066"/>
          </a:xfrm>
        </p:grpSpPr>
        <p:grpSp>
          <p:nvGrpSpPr>
            <p:cNvPr id="12" name="Group 11"/>
            <p:cNvGrpSpPr/>
            <p:nvPr/>
          </p:nvGrpSpPr>
          <p:grpSpPr>
            <a:xfrm>
              <a:off x="6800033" y="416650"/>
              <a:ext cx="689066" cy="689066"/>
              <a:chOff x="6818267" y="398417"/>
              <a:chExt cx="689066" cy="689066"/>
            </a:xfrm>
          </p:grpSpPr>
          <p:sp>
            <p:nvSpPr>
              <p:cNvPr id="14" name="Oval 13"/>
              <p:cNvSpPr/>
              <p:nvPr/>
            </p:nvSpPr>
            <p:spPr>
              <a:xfrm>
                <a:off x="6858000" y="438150"/>
                <a:ext cx="609600" cy="609600"/>
              </a:xfrm>
              <a:prstGeom prst="ellipse">
                <a:avLst/>
              </a:prstGeom>
              <a:solidFill>
                <a:schemeClr val="bg1">
                  <a:alpha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Oval 14"/>
              <p:cNvSpPr/>
              <p:nvPr/>
            </p:nvSpPr>
            <p:spPr>
              <a:xfrm>
                <a:off x="6818267" y="398417"/>
                <a:ext cx="689066" cy="689066"/>
              </a:xfrm>
              <a:prstGeom prst="ellipse">
                <a:avLst/>
              </a:prstGeom>
              <a:noFill/>
              <a:ln w="12700" cap="rnd">
                <a:solidFill>
                  <a:schemeClr val="bg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13" name="Picture 2" descr="C:\Users\User\Desktop\Givon-02\11_CallVU\Icons\Icons no BG-08.png"/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21532" y="438149"/>
              <a:ext cx="646068" cy="6460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Group 15"/>
          <p:cNvGrpSpPr/>
          <p:nvPr userDrawn="1"/>
        </p:nvGrpSpPr>
        <p:grpSpPr>
          <a:xfrm>
            <a:off x="8305800" y="1047750"/>
            <a:ext cx="590386" cy="590386"/>
            <a:chOff x="6836500" y="1276350"/>
            <a:chExt cx="689066" cy="689066"/>
          </a:xfrm>
        </p:grpSpPr>
        <p:grpSp>
          <p:nvGrpSpPr>
            <p:cNvPr id="17" name="Group 16"/>
            <p:cNvGrpSpPr/>
            <p:nvPr/>
          </p:nvGrpSpPr>
          <p:grpSpPr>
            <a:xfrm>
              <a:off x="6836500" y="1276350"/>
              <a:ext cx="689066" cy="689066"/>
              <a:chOff x="6818267" y="398417"/>
              <a:chExt cx="689066" cy="689066"/>
            </a:xfrm>
          </p:grpSpPr>
          <p:sp>
            <p:nvSpPr>
              <p:cNvPr id="19" name="Oval 18"/>
              <p:cNvSpPr/>
              <p:nvPr/>
            </p:nvSpPr>
            <p:spPr>
              <a:xfrm>
                <a:off x="6858000" y="438150"/>
                <a:ext cx="609600" cy="609600"/>
              </a:xfrm>
              <a:prstGeom prst="ellipse">
                <a:avLst/>
              </a:prstGeom>
              <a:solidFill>
                <a:schemeClr val="bg1">
                  <a:alpha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Oval 19"/>
              <p:cNvSpPr/>
              <p:nvPr/>
            </p:nvSpPr>
            <p:spPr>
              <a:xfrm>
                <a:off x="6818267" y="398417"/>
                <a:ext cx="689066" cy="689066"/>
              </a:xfrm>
              <a:prstGeom prst="ellipse">
                <a:avLst/>
              </a:prstGeom>
              <a:noFill/>
              <a:ln w="12700" cap="rnd">
                <a:solidFill>
                  <a:schemeClr val="bg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18" name="Picture 3" descr="C:\Users\User\Desktop\Givon-02\11_CallVU\Icons\Icons no BG-06.png"/>
            <p:cNvPicPr>
              <a:picLocks noChangeAspect="1" noChangeArrowheads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76886" y="1294791"/>
              <a:ext cx="608294" cy="6082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1" name="Group 20"/>
          <p:cNvGrpSpPr/>
          <p:nvPr userDrawn="1"/>
        </p:nvGrpSpPr>
        <p:grpSpPr>
          <a:xfrm>
            <a:off x="7010400" y="209550"/>
            <a:ext cx="590386" cy="590386"/>
            <a:chOff x="6800033" y="2190750"/>
            <a:chExt cx="689066" cy="689066"/>
          </a:xfrm>
        </p:grpSpPr>
        <p:grpSp>
          <p:nvGrpSpPr>
            <p:cNvPr id="22" name="Group 21"/>
            <p:cNvGrpSpPr/>
            <p:nvPr/>
          </p:nvGrpSpPr>
          <p:grpSpPr>
            <a:xfrm>
              <a:off x="6800033" y="2190750"/>
              <a:ext cx="689066" cy="689066"/>
              <a:chOff x="6818267" y="398417"/>
              <a:chExt cx="689066" cy="689066"/>
            </a:xfrm>
          </p:grpSpPr>
          <p:sp>
            <p:nvSpPr>
              <p:cNvPr id="24" name="Oval 23"/>
              <p:cNvSpPr/>
              <p:nvPr/>
            </p:nvSpPr>
            <p:spPr>
              <a:xfrm>
                <a:off x="6858000" y="438150"/>
                <a:ext cx="609600" cy="609600"/>
              </a:xfrm>
              <a:prstGeom prst="ellipse">
                <a:avLst/>
              </a:prstGeom>
              <a:solidFill>
                <a:schemeClr val="bg1">
                  <a:alpha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Oval 24"/>
              <p:cNvSpPr/>
              <p:nvPr/>
            </p:nvSpPr>
            <p:spPr>
              <a:xfrm>
                <a:off x="6818267" y="398417"/>
                <a:ext cx="689066" cy="689066"/>
              </a:xfrm>
              <a:prstGeom prst="ellipse">
                <a:avLst/>
              </a:prstGeom>
              <a:noFill/>
              <a:ln w="12700" cap="rnd">
                <a:solidFill>
                  <a:schemeClr val="bg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23" name="Picture 4" descr="C:\Users\User\Desktop\Givon-02\11_CallVU\Icons\Icons no BG-07.png"/>
            <p:cNvPicPr>
              <a:picLocks noChangeAspect="1" noChangeArrowheads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55049" y="2245766"/>
              <a:ext cx="579034" cy="5790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" name="Rectangle 4"/>
          <p:cNvSpPr/>
          <p:nvPr userDrawn="1"/>
        </p:nvSpPr>
        <p:spPr>
          <a:xfrm>
            <a:off x="4876800" y="3943350"/>
            <a:ext cx="4267200" cy="1200150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98000">
                <a:schemeClr val="tx1">
                  <a:alpha val="48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27"/>
          <p:cNvGrpSpPr/>
          <p:nvPr userDrawn="1"/>
        </p:nvGrpSpPr>
        <p:grpSpPr>
          <a:xfrm>
            <a:off x="549824" y="4568593"/>
            <a:ext cx="3832383" cy="520888"/>
            <a:chOff x="1543735" y="4505052"/>
            <a:chExt cx="3821811" cy="520888"/>
          </a:xfrm>
        </p:grpSpPr>
        <p:sp>
          <p:nvSpPr>
            <p:cNvPr id="31" name="Rectangle 30"/>
            <p:cNvSpPr/>
            <p:nvPr userDrawn="1"/>
          </p:nvSpPr>
          <p:spPr>
            <a:xfrm>
              <a:off x="1543735" y="4505052"/>
              <a:ext cx="3676541" cy="76944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l"/>
              <a:r>
                <a:rPr lang="en-US" sz="500" b="1" i="0" u="none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Company</a:t>
              </a:r>
              <a:r>
                <a:rPr lang="en-US" sz="500" b="1" i="0" u="none" baseline="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Confidential</a:t>
              </a:r>
              <a:endParaRPr lang="id-ID" sz="5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2" name="TextBox 31"/>
            <p:cNvSpPr txBox="1"/>
            <p:nvPr userDrawn="1"/>
          </p:nvSpPr>
          <p:spPr>
            <a:xfrm>
              <a:off x="1543735" y="4641219"/>
              <a:ext cx="3821811" cy="3847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just"/>
              <a:r>
                <a:rPr lang="en-US" sz="5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This presentation</a:t>
              </a:r>
              <a:r>
                <a:rPr lang="en-US" sz="500" baseline="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lang="en-US" sz="5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and the information herein, are the exclusive properties of</a:t>
              </a:r>
              <a:r>
                <a:rPr lang="he-IL" sz="5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lang="en-US" sz="5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C</a:t>
              </a:r>
              <a:r>
                <a:rPr lang="he-IL" sz="500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all</a:t>
              </a:r>
              <a:r>
                <a:rPr lang="en-US" sz="5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VU</a:t>
              </a:r>
              <a:r>
                <a:rPr lang="he-IL" sz="5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lang="en-US" sz="5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L</a:t>
              </a:r>
              <a:r>
                <a:rPr lang="he-IL" sz="500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td</a:t>
              </a:r>
              <a:r>
                <a:rPr lang="he-IL" sz="5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. a</a:t>
              </a:r>
              <a:r>
                <a:rPr lang="en-US" sz="500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nd</a:t>
              </a:r>
              <a:r>
                <a:rPr lang="en-US" sz="5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shall not be disclosed, in whole or in part, to any third party or utilized for any purpose other than the express purpose for which it has been provided. Viewers</a:t>
              </a:r>
              <a:r>
                <a:rPr lang="en-US" sz="500" baseline="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of this presentation are not permitted to </a:t>
              </a:r>
              <a:r>
                <a:rPr lang="en-US" sz="5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copy, distribute, retransmit or modify any of the information in this presentation, whether in electronic or hard copy form, without the express prior written permission </a:t>
              </a:r>
              <a:r>
                <a:rPr lang="he-IL" sz="500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of</a:t>
              </a:r>
              <a:r>
                <a:rPr lang="he-IL" sz="5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lang="en-US" sz="5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C</a:t>
              </a:r>
              <a:r>
                <a:rPr lang="he-IL" sz="500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all</a:t>
              </a:r>
              <a:r>
                <a:rPr lang="en-US" sz="5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VU</a:t>
              </a:r>
              <a:r>
                <a:rPr lang="he-IL" sz="5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.</a:t>
              </a:r>
              <a:r>
                <a:rPr lang="en-US" sz="5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lang="en-US" sz="500" baseline="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The company</a:t>
              </a:r>
              <a:r>
                <a:rPr lang="en-US" sz="5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may update, amend, supplement or otherwise alter the information without prior notice.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664764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C:\Users\User\Desktop\Givon-02\11_CallVU\Images\shutterstock_142925524.jpg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4876800" y="0"/>
            <a:ext cx="4267200" cy="2600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User\Desktop\Givon-02\11_CallVU\Images\Picture1.jpg"/>
          <p:cNvPicPr>
            <a:picLocks noChangeAspect="1" noChangeArrowheads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876800" y="2062480"/>
            <a:ext cx="4295050" cy="3081021"/>
          </a:xfrm>
          <a:prstGeom prst="upArrowCallout">
            <a:avLst>
              <a:gd name="adj1" fmla="val 50000"/>
              <a:gd name="adj2" fmla="val 10517"/>
              <a:gd name="adj3" fmla="val 16453"/>
              <a:gd name="adj4" fmla="val 83547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C:\Users\User\Desktop\Givon-02\11_CallVU\CallVU-logo.png"/>
          <p:cNvPicPr>
            <a:picLocks noChangeAspect="1" noChangeArrowheads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5275" y="138300"/>
            <a:ext cx="1905000" cy="602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 userDrawn="1"/>
        </p:nvSpPr>
        <p:spPr>
          <a:xfrm>
            <a:off x="0" y="0"/>
            <a:ext cx="381000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25670" y="1417727"/>
            <a:ext cx="4374930" cy="1102519"/>
          </a:xfrm>
        </p:spPr>
        <p:txBody>
          <a:bodyPr anchor="b">
            <a:noAutofit/>
          </a:bodyPr>
          <a:lstStyle>
            <a:lvl1pPr marL="0" algn="l" defTabSz="914400" rtl="0" eaLnBrk="1" latinLnBrk="0" hangingPunct="1">
              <a:lnSpc>
                <a:spcPct val="90000"/>
              </a:lnSpc>
              <a:defRPr lang="en-US" sz="2800" kern="1200" dirty="0">
                <a:solidFill>
                  <a:schemeClr val="tx2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</a:lstStyle>
          <a:p>
            <a:r>
              <a:rPr lang="en-US" dirty="0"/>
              <a:t>Presentation main headline goes here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25670" y="2636497"/>
            <a:ext cx="4374930" cy="925853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buNone/>
              <a:defRPr lang="en-US" sz="1600" kern="1200" dirty="0">
                <a:solidFill>
                  <a:schemeClr val="bg2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Presenter Name Surname</a:t>
            </a:r>
          </a:p>
          <a:p>
            <a:pPr lvl="0"/>
            <a:r>
              <a:rPr lang="en-US" dirty="0"/>
              <a:t>DD-MM-YYYY</a:t>
            </a:r>
          </a:p>
        </p:txBody>
      </p:sp>
      <p:grpSp>
        <p:nvGrpSpPr>
          <p:cNvPr id="30" name="Group 29"/>
          <p:cNvGrpSpPr/>
          <p:nvPr userDrawn="1"/>
        </p:nvGrpSpPr>
        <p:grpSpPr>
          <a:xfrm>
            <a:off x="6069140" y="1630490"/>
            <a:ext cx="1733386" cy="3028786"/>
            <a:chOff x="6069140" y="1630490"/>
            <a:chExt cx="1733386" cy="3028786"/>
          </a:xfrm>
        </p:grpSpPr>
        <p:grpSp>
          <p:nvGrpSpPr>
            <p:cNvPr id="11" name="Group 10"/>
            <p:cNvGrpSpPr/>
            <p:nvPr userDrawn="1"/>
          </p:nvGrpSpPr>
          <p:grpSpPr>
            <a:xfrm>
              <a:off x="6831140" y="4068890"/>
              <a:ext cx="590386" cy="590386"/>
              <a:chOff x="6800033" y="416650"/>
              <a:chExt cx="689066" cy="689066"/>
            </a:xfrm>
          </p:grpSpPr>
          <p:grpSp>
            <p:nvGrpSpPr>
              <p:cNvPr id="12" name="Group 11"/>
              <p:cNvGrpSpPr/>
              <p:nvPr/>
            </p:nvGrpSpPr>
            <p:grpSpPr>
              <a:xfrm>
                <a:off x="6800033" y="416650"/>
                <a:ext cx="689066" cy="689066"/>
                <a:chOff x="6818267" y="398417"/>
                <a:chExt cx="689066" cy="689066"/>
              </a:xfrm>
            </p:grpSpPr>
            <p:sp>
              <p:nvSpPr>
                <p:cNvPr id="14" name="Oval 13"/>
                <p:cNvSpPr/>
                <p:nvPr/>
              </p:nvSpPr>
              <p:spPr>
                <a:xfrm>
                  <a:off x="6858000" y="438150"/>
                  <a:ext cx="609600" cy="609600"/>
                </a:xfrm>
                <a:prstGeom prst="ellipse">
                  <a:avLst/>
                </a:prstGeom>
                <a:solidFill>
                  <a:schemeClr val="bg1">
                    <a:alpha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" name="Oval 14"/>
                <p:cNvSpPr/>
                <p:nvPr/>
              </p:nvSpPr>
              <p:spPr>
                <a:xfrm>
                  <a:off x="6818267" y="398417"/>
                  <a:ext cx="689066" cy="689066"/>
                </a:xfrm>
                <a:prstGeom prst="ellipse">
                  <a:avLst/>
                </a:prstGeom>
                <a:noFill/>
                <a:ln w="12700" cap="rnd">
                  <a:solidFill>
                    <a:schemeClr val="bg1"/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pic>
            <p:nvPicPr>
              <p:cNvPr id="13" name="Picture 2" descr="C:\Users\User\Desktop\Givon-02\11_CallVU\Icons\Icons no BG-08.png"/>
              <p:cNvPicPr>
                <a:picLocks noChangeAspect="1" noChangeArrowheads="1"/>
              </p:cNvPicPr>
              <p:nvPr/>
            </p:nvPicPr>
            <p:blipFill>
              <a:blip r:embed="rId5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821532" y="438149"/>
                <a:ext cx="646068" cy="6460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6" name="Group 15"/>
            <p:cNvGrpSpPr/>
            <p:nvPr userDrawn="1"/>
          </p:nvGrpSpPr>
          <p:grpSpPr>
            <a:xfrm>
              <a:off x="6069140" y="1630490"/>
              <a:ext cx="590386" cy="590386"/>
              <a:chOff x="6836500" y="1276350"/>
              <a:chExt cx="689066" cy="689066"/>
            </a:xfrm>
          </p:grpSpPr>
          <p:grpSp>
            <p:nvGrpSpPr>
              <p:cNvPr id="17" name="Group 16"/>
              <p:cNvGrpSpPr/>
              <p:nvPr/>
            </p:nvGrpSpPr>
            <p:grpSpPr>
              <a:xfrm>
                <a:off x="6836500" y="1276350"/>
                <a:ext cx="689066" cy="689066"/>
                <a:chOff x="6818267" y="398417"/>
                <a:chExt cx="689066" cy="689066"/>
              </a:xfrm>
            </p:grpSpPr>
            <p:sp>
              <p:nvSpPr>
                <p:cNvPr id="19" name="Oval 18"/>
                <p:cNvSpPr/>
                <p:nvPr/>
              </p:nvSpPr>
              <p:spPr>
                <a:xfrm>
                  <a:off x="6858000" y="438150"/>
                  <a:ext cx="609600" cy="609600"/>
                </a:xfrm>
                <a:prstGeom prst="ellipse">
                  <a:avLst/>
                </a:prstGeom>
                <a:solidFill>
                  <a:schemeClr val="bg1">
                    <a:alpha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" name="Oval 19"/>
                <p:cNvSpPr/>
                <p:nvPr/>
              </p:nvSpPr>
              <p:spPr>
                <a:xfrm>
                  <a:off x="6818267" y="398417"/>
                  <a:ext cx="689066" cy="689066"/>
                </a:xfrm>
                <a:prstGeom prst="ellipse">
                  <a:avLst/>
                </a:prstGeom>
                <a:noFill/>
                <a:ln w="12700" cap="rnd">
                  <a:solidFill>
                    <a:schemeClr val="bg1"/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pic>
            <p:nvPicPr>
              <p:cNvPr id="18" name="Picture 3" descr="C:\Users\User\Desktop\Givon-02\11_CallVU\Icons\Icons no BG-06.png"/>
              <p:cNvPicPr>
                <a:picLocks noChangeAspect="1" noChangeArrowheads="1"/>
              </p:cNvPicPr>
              <p:nvPr/>
            </p:nvPicPr>
            <p:blipFill>
              <a:blip r:embed="rId6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876886" y="1294791"/>
                <a:ext cx="608294" cy="60829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1" name="Group 20"/>
            <p:cNvGrpSpPr/>
            <p:nvPr userDrawn="1"/>
          </p:nvGrpSpPr>
          <p:grpSpPr>
            <a:xfrm>
              <a:off x="7212140" y="2316290"/>
              <a:ext cx="590386" cy="590386"/>
              <a:chOff x="6800033" y="2190750"/>
              <a:chExt cx="689066" cy="689066"/>
            </a:xfrm>
          </p:grpSpPr>
          <p:grpSp>
            <p:nvGrpSpPr>
              <p:cNvPr id="22" name="Group 21"/>
              <p:cNvGrpSpPr/>
              <p:nvPr/>
            </p:nvGrpSpPr>
            <p:grpSpPr>
              <a:xfrm>
                <a:off x="6800033" y="2190750"/>
                <a:ext cx="689066" cy="689066"/>
                <a:chOff x="6818267" y="398417"/>
                <a:chExt cx="689066" cy="689066"/>
              </a:xfrm>
            </p:grpSpPr>
            <p:sp>
              <p:nvSpPr>
                <p:cNvPr id="24" name="Oval 23"/>
                <p:cNvSpPr/>
                <p:nvPr/>
              </p:nvSpPr>
              <p:spPr>
                <a:xfrm>
                  <a:off x="6858000" y="438150"/>
                  <a:ext cx="609600" cy="609600"/>
                </a:xfrm>
                <a:prstGeom prst="ellipse">
                  <a:avLst/>
                </a:prstGeom>
                <a:solidFill>
                  <a:schemeClr val="bg1">
                    <a:alpha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" name="Oval 24"/>
                <p:cNvSpPr/>
                <p:nvPr/>
              </p:nvSpPr>
              <p:spPr>
                <a:xfrm>
                  <a:off x="6818267" y="398417"/>
                  <a:ext cx="689066" cy="689066"/>
                </a:xfrm>
                <a:prstGeom prst="ellipse">
                  <a:avLst/>
                </a:prstGeom>
                <a:noFill/>
                <a:ln w="12700" cap="rnd">
                  <a:solidFill>
                    <a:schemeClr val="bg1"/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pic>
            <p:nvPicPr>
              <p:cNvPr id="23" name="Picture 4" descr="C:\Users\User\Desktop\Givon-02\11_CallVU\Icons\Icons no BG-07.png"/>
              <p:cNvPicPr>
                <a:picLocks noChangeAspect="1" noChangeArrowheads="1"/>
              </p:cNvPicPr>
              <p:nvPr/>
            </p:nvPicPr>
            <p:blipFill>
              <a:blip r:embed="rId7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855049" y="2245766"/>
                <a:ext cx="579034" cy="5790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28" name="Group 27"/>
          <p:cNvGrpSpPr/>
          <p:nvPr userDrawn="1"/>
        </p:nvGrpSpPr>
        <p:grpSpPr>
          <a:xfrm>
            <a:off x="521525" y="4287027"/>
            <a:ext cx="4212586" cy="782498"/>
            <a:chOff x="1543735" y="4505052"/>
            <a:chExt cx="4015504" cy="782498"/>
          </a:xfrm>
        </p:grpSpPr>
        <p:sp>
          <p:nvSpPr>
            <p:cNvPr id="31" name="Rectangle 30"/>
            <p:cNvSpPr/>
            <p:nvPr userDrawn="1"/>
          </p:nvSpPr>
          <p:spPr>
            <a:xfrm>
              <a:off x="1543735" y="4505052"/>
              <a:ext cx="3922293" cy="12311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l"/>
              <a:r>
                <a:rPr lang="en-US" sz="800" b="1" i="0" u="none" dirty="0">
                  <a:solidFill>
                    <a:schemeClr val="tx2"/>
                  </a:solidFill>
                </a:rPr>
                <a:t>Company</a:t>
              </a:r>
              <a:r>
                <a:rPr lang="en-US" sz="800" b="1" i="0" u="none" baseline="0" dirty="0">
                  <a:solidFill>
                    <a:schemeClr val="tx2"/>
                  </a:solidFill>
                </a:rPr>
                <a:t> Confidential</a:t>
              </a:r>
              <a:endParaRPr lang="id-ID" sz="700" b="1" dirty="0">
                <a:solidFill>
                  <a:schemeClr val="tx2"/>
                </a:solidFill>
              </a:endParaRPr>
            </a:p>
          </p:txBody>
        </p:sp>
        <p:sp>
          <p:nvSpPr>
            <p:cNvPr id="32" name="TextBox 31"/>
            <p:cNvSpPr txBox="1"/>
            <p:nvPr userDrawn="1"/>
          </p:nvSpPr>
          <p:spPr>
            <a:xfrm>
              <a:off x="1543735" y="4641219"/>
              <a:ext cx="4015504" cy="6463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just"/>
              <a:r>
                <a:rPr lang="en-US" sz="700" dirty="0">
                  <a:solidFill>
                    <a:schemeClr val="tx2"/>
                  </a:solidFill>
                </a:rPr>
                <a:t>This presentation</a:t>
              </a:r>
              <a:r>
                <a:rPr lang="en-US" sz="700" baseline="0" dirty="0">
                  <a:solidFill>
                    <a:schemeClr val="tx2"/>
                  </a:solidFill>
                </a:rPr>
                <a:t> </a:t>
              </a:r>
              <a:r>
                <a:rPr lang="en-US" sz="700" dirty="0">
                  <a:solidFill>
                    <a:schemeClr val="tx2"/>
                  </a:solidFill>
                </a:rPr>
                <a:t>and the information herein, are the exclusive properties of</a:t>
              </a:r>
              <a:r>
                <a:rPr lang="he-IL" sz="700" dirty="0">
                  <a:solidFill>
                    <a:schemeClr val="tx2"/>
                  </a:solidFill>
                </a:rPr>
                <a:t> </a:t>
              </a:r>
              <a:r>
                <a:rPr lang="en-US" sz="700" dirty="0">
                  <a:solidFill>
                    <a:schemeClr val="tx2"/>
                  </a:solidFill>
                </a:rPr>
                <a:t>C</a:t>
              </a:r>
              <a:r>
                <a:rPr lang="he-IL" sz="700" dirty="0" err="1">
                  <a:solidFill>
                    <a:schemeClr val="tx2"/>
                  </a:solidFill>
                </a:rPr>
                <a:t>all</a:t>
              </a:r>
              <a:r>
                <a:rPr lang="en-US" sz="700" dirty="0">
                  <a:solidFill>
                    <a:schemeClr val="tx2"/>
                  </a:solidFill>
                </a:rPr>
                <a:t>VU</a:t>
              </a:r>
              <a:r>
                <a:rPr lang="he-IL" sz="700" dirty="0">
                  <a:solidFill>
                    <a:schemeClr val="tx2"/>
                  </a:solidFill>
                </a:rPr>
                <a:t> </a:t>
              </a:r>
              <a:r>
                <a:rPr lang="en-US" sz="700" dirty="0">
                  <a:solidFill>
                    <a:schemeClr val="tx2"/>
                  </a:solidFill>
                </a:rPr>
                <a:t>L</a:t>
              </a:r>
              <a:r>
                <a:rPr lang="he-IL" sz="700" dirty="0" err="1">
                  <a:solidFill>
                    <a:schemeClr val="tx2"/>
                  </a:solidFill>
                </a:rPr>
                <a:t>td</a:t>
              </a:r>
              <a:r>
                <a:rPr lang="he-IL" sz="700" dirty="0">
                  <a:solidFill>
                    <a:schemeClr val="tx2"/>
                  </a:solidFill>
                </a:rPr>
                <a:t>. a</a:t>
              </a:r>
              <a:r>
                <a:rPr lang="en-US" sz="700" dirty="0" err="1">
                  <a:solidFill>
                    <a:schemeClr val="tx2"/>
                  </a:solidFill>
                </a:rPr>
                <a:t>nd</a:t>
              </a:r>
              <a:r>
                <a:rPr lang="en-US" sz="700" dirty="0">
                  <a:solidFill>
                    <a:schemeClr val="tx2"/>
                  </a:solidFill>
                </a:rPr>
                <a:t> shall not be disclosed, in whole or in part, to any third party or utilized for any purpose other than the express purpose for which it has been provided. Viewers</a:t>
              </a:r>
              <a:r>
                <a:rPr lang="en-US" sz="700" baseline="0" dirty="0">
                  <a:solidFill>
                    <a:schemeClr val="tx2"/>
                  </a:solidFill>
                </a:rPr>
                <a:t> of this presentation are not permitted to </a:t>
              </a:r>
              <a:r>
                <a:rPr lang="en-US" sz="700" dirty="0">
                  <a:solidFill>
                    <a:schemeClr val="tx2"/>
                  </a:solidFill>
                </a:rPr>
                <a:t>copy, distribute, retransmit or modify any of the information in this presentation, whether in electronic or hard copy form, without the express prior written permission </a:t>
              </a:r>
              <a:r>
                <a:rPr lang="he-IL" sz="700" dirty="0" err="1">
                  <a:solidFill>
                    <a:schemeClr val="tx2"/>
                  </a:solidFill>
                </a:rPr>
                <a:t>of</a:t>
              </a:r>
              <a:r>
                <a:rPr lang="he-IL" sz="700" dirty="0">
                  <a:solidFill>
                    <a:schemeClr val="tx2"/>
                  </a:solidFill>
                </a:rPr>
                <a:t> </a:t>
              </a:r>
              <a:r>
                <a:rPr lang="en-US" sz="700" dirty="0">
                  <a:solidFill>
                    <a:schemeClr val="tx2"/>
                  </a:solidFill>
                </a:rPr>
                <a:t>C</a:t>
              </a:r>
              <a:r>
                <a:rPr lang="he-IL" sz="700" dirty="0" err="1">
                  <a:solidFill>
                    <a:schemeClr val="tx2"/>
                  </a:solidFill>
                </a:rPr>
                <a:t>all</a:t>
              </a:r>
              <a:r>
                <a:rPr lang="en-US" sz="700" dirty="0">
                  <a:solidFill>
                    <a:schemeClr val="tx2"/>
                  </a:solidFill>
                </a:rPr>
                <a:t>VU</a:t>
              </a:r>
              <a:r>
                <a:rPr lang="he-IL" sz="700" dirty="0">
                  <a:solidFill>
                    <a:schemeClr val="tx2"/>
                  </a:solidFill>
                </a:rPr>
                <a:t>.</a:t>
              </a:r>
              <a:r>
                <a:rPr lang="en-US" sz="700" dirty="0">
                  <a:solidFill>
                    <a:schemeClr val="tx2"/>
                  </a:solidFill>
                </a:rPr>
                <a:t> </a:t>
              </a:r>
              <a:r>
                <a:rPr lang="en-US" sz="700" baseline="0" dirty="0">
                  <a:solidFill>
                    <a:schemeClr val="tx2"/>
                  </a:solidFill>
                </a:rPr>
                <a:t>The company</a:t>
              </a:r>
              <a:r>
                <a:rPr lang="en-US" sz="700" dirty="0">
                  <a:solidFill>
                    <a:schemeClr val="tx2"/>
                  </a:solidFill>
                </a:rPr>
                <a:t> may update, amend, supplement or otherwise alter the information without prior notice.</a:t>
              </a:r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2" descr="C:\Users\User\Desktop\Givon-02\11_CallVU\CallVU-logo.png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5275" y="138300"/>
            <a:ext cx="1905000" cy="602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 userDrawn="1"/>
        </p:nvSpPr>
        <p:spPr>
          <a:xfrm>
            <a:off x="0" y="0"/>
            <a:ext cx="381000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25670" y="1417727"/>
            <a:ext cx="4374930" cy="1102519"/>
          </a:xfrm>
        </p:spPr>
        <p:txBody>
          <a:bodyPr anchor="b">
            <a:noAutofit/>
          </a:bodyPr>
          <a:lstStyle>
            <a:lvl1pPr marL="0" algn="l" defTabSz="914400" rtl="0" eaLnBrk="1" latinLnBrk="0" hangingPunct="1">
              <a:lnSpc>
                <a:spcPct val="90000"/>
              </a:lnSpc>
              <a:defRPr lang="en-US" sz="2800" kern="1200" dirty="0">
                <a:solidFill>
                  <a:schemeClr val="tx2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</a:lstStyle>
          <a:p>
            <a:r>
              <a:rPr lang="en-US" dirty="0"/>
              <a:t>Presentation main headline goes here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25670" y="2636497"/>
            <a:ext cx="4374930" cy="925853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buNone/>
              <a:defRPr lang="en-US" sz="1600" kern="1200" dirty="0">
                <a:solidFill>
                  <a:schemeClr val="bg2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Presenter Name Surname</a:t>
            </a:r>
          </a:p>
          <a:p>
            <a:pPr lvl="0"/>
            <a:r>
              <a:rPr lang="en-US" dirty="0"/>
              <a:t>DD-MM-YYYY</a:t>
            </a:r>
          </a:p>
        </p:txBody>
      </p:sp>
      <p:sp>
        <p:nvSpPr>
          <p:cNvPr id="27" name="Picture Placeholder 26"/>
          <p:cNvSpPr>
            <a:spLocks noGrp="1"/>
          </p:cNvSpPr>
          <p:nvPr>
            <p:ph type="pic" sz="quarter" idx="13" hasCustomPrompt="1"/>
          </p:nvPr>
        </p:nvSpPr>
        <p:spPr>
          <a:xfrm>
            <a:off x="4876800" y="0"/>
            <a:ext cx="4267200" cy="2571750"/>
          </a:xfrm>
          <a:custGeom>
            <a:avLst/>
            <a:gdLst>
              <a:gd name="connsiteX0" fmla="*/ 0 w 4267200"/>
              <a:gd name="connsiteY0" fmla="*/ 0 h 2571750"/>
              <a:gd name="connsiteX1" fmla="*/ 4267200 w 4267200"/>
              <a:gd name="connsiteY1" fmla="*/ 0 h 2571750"/>
              <a:gd name="connsiteX2" fmla="*/ 4267200 w 4267200"/>
              <a:gd name="connsiteY2" fmla="*/ 2571750 h 2571750"/>
              <a:gd name="connsiteX3" fmla="*/ 0 w 4267200"/>
              <a:gd name="connsiteY3" fmla="*/ 2571750 h 2571750"/>
              <a:gd name="connsiteX4" fmla="*/ 0 w 4267200"/>
              <a:gd name="connsiteY4" fmla="*/ 0 h 2571750"/>
              <a:gd name="connsiteX0" fmla="*/ 0 w 4267200"/>
              <a:gd name="connsiteY0" fmla="*/ 0 h 2571750"/>
              <a:gd name="connsiteX1" fmla="*/ 4267200 w 4267200"/>
              <a:gd name="connsiteY1" fmla="*/ 0 h 2571750"/>
              <a:gd name="connsiteX2" fmla="*/ 4267200 w 4267200"/>
              <a:gd name="connsiteY2" fmla="*/ 2571750 h 2571750"/>
              <a:gd name="connsiteX3" fmla="*/ 2142134 w 4267200"/>
              <a:gd name="connsiteY3" fmla="*/ 2571293 h 2571750"/>
              <a:gd name="connsiteX4" fmla="*/ 0 w 4267200"/>
              <a:gd name="connsiteY4" fmla="*/ 2571750 h 2571750"/>
              <a:gd name="connsiteX5" fmla="*/ 0 w 4267200"/>
              <a:gd name="connsiteY5" fmla="*/ 0 h 2571750"/>
              <a:gd name="connsiteX0" fmla="*/ 0 w 4267200"/>
              <a:gd name="connsiteY0" fmla="*/ 0 h 2571750"/>
              <a:gd name="connsiteX1" fmla="*/ 4267200 w 4267200"/>
              <a:gd name="connsiteY1" fmla="*/ 0 h 2571750"/>
              <a:gd name="connsiteX2" fmla="*/ 4267200 w 4267200"/>
              <a:gd name="connsiteY2" fmla="*/ 2571750 h 2571750"/>
              <a:gd name="connsiteX3" fmla="*/ 2142134 w 4267200"/>
              <a:gd name="connsiteY3" fmla="*/ 2571293 h 2571750"/>
              <a:gd name="connsiteX4" fmla="*/ 1827581 w 4267200"/>
              <a:gd name="connsiteY4" fmla="*/ 2571293 h 2571750"/>
              <a:gd name="connsiteX5" fmla="*/ 0 w 4267200"/>
              <a:gd name="connsiteY5" fmla="*/ 2571750 h 2571750"/>
              <a:gd name="connsiteX6" fmla="*/ 0 w 4267200"/>
              <a:gd name="connsiteY6" fmla="*/ 0 h 2571750"/>
              <a:gd name="connsiteX0" fmla="*/ 0 w 4267200"/>
              <a:gd name="connsiteY0" fmla="*/ 0 h 2571750"/>
              <a:gd name="connsiteX1" fmla="*/ 4267200 w 4267200"/>
              <a:gd name="connsiteY1" fmla="*/ 0 h 2571750"/>
              <a:gd name="connsiteX2" fmla="*/ 4267200 w 4267200"/>
              <a:gd name="connsiteY2" fmla="*/ 2571750 h 2571750"/>
              <a:gd name="connsiteX3" fmla="*/ 2456688 w 4267200"/>
              <a:gd name="connsiteY3" fmla="*/ 2571293 h 2571750"/>
              <a:gd name="connsiteX4" fmla="*/ 2142134 w 4267200"/>
              <a:gd name="connsiteY4" fmla="*/ 2571293 h 2571750"/>
              <a:gd name="connsiteX5" fmla="*/ 1827581 w 4267200"/>
              <a:gd name="connsiteY5" fmla="*/ 2571293 h 2571750"/>
              <a:gd name="connsiteX6" fmla="*/ 0 w 4267200"/>
              <a:gd name="connsiteY6" fmla="*/ 2571750 h 2571750"/>
              <a:gd name="connsiteX7" fmla="*/ 0 w 4267200"/>
              <a:gd name="connsiteY7" fmla="*/ 0 h 2571750"/>
              <a:gd name="connsiteX0" fmla="*/ 0 w 4267200"/>
              <a:gd name="connsiteY0" fmla="*/ 0 h 2571750"/>
              <a:gd name="connsiteX1" fmla="*/ 4267200 w 4267200"/>
              <a:gd name="connsiteY1" fmla="*/ 0 h 2571750"/>
              <a:gd name="connsiteX2" fmla="*/ 4267200 w 4267200"/>
              <a:gd name="connsiteY2" fmla="*/ 2571750 h 2571750"/>
              <a:gd name="connsiteX3" fmla="*/ 2456688 w 4267200"/>
              <a:gd name="connsiteY3" fmla="*/ 2571293 h 2571750"/>
              <a:gd name="connsiteX4" fmla="*/ 2138477 w 4267200"/>
              <a:gd name="connsiteY4" fmla="*/ 2092147 h 2571750"/>
              <a:gd name="connsiteX5" fmla="*/ 1827581 w 4267200"/>
              <a:gd name="connsiteY5" fmla="*/ 2571293 h 2571750"/>
              <a:gd name="connsiteX6" fmla="*/ 0 w 4267200"/>
              <a:gd name="connsiteY6" fmla="*/ 2571750 h 2571750"/>
              <a:gd name="connsiteX7" fmla="*/ 0 w 4267200"/>
              <a:gd name="connsiteY7" fmla="*/ 0 h 2571750"/>
              <a:gd name="connsiteX0" fmla="*/ 0 w 4267200"/>
              <a:gd name="connsiteY0" fmla="*/ 0 h 2571750"/>
              <a:gd name="connsiteX1" fmla="*/ 4267200 w 4267200"/>
              <a:gd name="connsiteY1" fmla="*/ 0 h 2571750"/>
              <a:gd name="connsiteX2" fmla="*/ 4267200 w 4267200"/>
              <a:gd name="connsiteY2" fmla="*/ 2571750 h 2571750"/>
              <a:gd name="connsiteX3" fmla="*/ 2456688 w 4267200"/>
              <a:gd name="connsiteY3" fmla="*/ 2571293 h 2571750"/>
              <a:gd name="connsiteX4" fmla="*/ 2138477 w 4267200"/>
              <a:gd name="connsiteY4" fmla="*/ 2092147 h 2571750"/>
              <a:gd name="connsiteX5" fmla="*/ 1819854 w 4267200"/>
              <a:gd name="connsiteY5" fmla="*/ 2571293 h 2571750"/>
              <a:gd name="connsiteX6" fmla="*/ 0 w 4267200"/>
              <a:gd name="connsiteY6" fmla="*/ 2571750 h 2571750"/>
              <a:gd name="connsiteX7" fmla="*/ 0 w 4267200"/>
              <a:gd name="connsiteY7" fmla="*/ 0 h 2571750"/>
              <a:gd name="connsiteX0" fmla="*/ 0 w 4267200"/>
              <a:gd name="connsiteY0" fmla="*/ 0 h 2571750"/>
              <a:gd name="connsiteX1" fmla="*/ 4267200 w 4267200"/>
              <a:gd name="connsiteY1" fmla="*/ 0 h 2571750"/>
              <a:gd name="connsiteX2" fmla="*/ 4267200 w 4267200"/>
              <a:gd name="connsiteY2" fmla="*/ 2571750 h 2571750"/>
              <a:gd name="connsiteX3" fmla="*/ 2456688 w 4267200"/>
              <a:gd name="connsiteY3" fmla="*/ 2571293 h 2571750"/>
              <a:gd name="connsiteX4" fmla="*/ 2138477 w 4267200"/>
              <a:gd name="connsiteY4" fmla="*/ 2089572 h 2571750"/>
              <a:gd name="connsiteX5" fmla="*/ 1819854 w 4267200"/>
              <a:gd name="connsiteY5" fmla="*/ 2571293 h 2571750"/>
              <a:gd name="connsiteX6" fmla="*/ 0 w 4267200"/>
              <a:gd name="connsiteY6" fmla="*/ 2571750 h 2571750"/>
              <a:gd name="connsiteX7" fmla="*/ 0 w 4267200"/>
              <a:gd name="connsiteY7" fmla="*/ 0 h 2571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67200" h="2571750">
                <a:moveTo>
                  <a:pt x="0" y="0"/>
                </a:moveTo>
                <a:lnTo>
                  <a:pt x="4267200" y="0"/>
                </a:lnTo>
                <a:lnTo>
                  <a:pt x="4267200" y="2571750"/>
                </a:lnTo>
                <a:lnTo>
                  <a:pt x="2456688" y="2571293"/>
                </a:lnTo>
                <a:lnTo>
                  <a:pt x="2138477" y="2089572"/>
                </a:lnTo>
                <a:lnTo>
                  <a:pt x="1819854" y="2571293"/>
                </a:lnTo>
                <a:lnTo>
                  <a:pt x="0" y="257175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2800"/>
            </a:lvl1pPr>
          </a:lstStyle>
          <a:p>
            <a:r>
              <a:rPr lang="en-US" dirty="0"/>
              <a:t>Top image here</a:t>
            </a:r>
          </a:p>
        </p:txBody>
      </p:sp>
      <p:sp>
        <p:nvSpPr>
          <p:cNvPr id="29" name="Picture Placeholder 28"/>
          <p:cNvSpPr>
            <a:spLocks noGrp="1"/>
          </p:cNvSpPr>
          <p:nvPr>
            <p:ph type="pic" sz="quarter" idx="14" hasCustomPrompt="1"/>
          </p:nvPr>
        </p:nvSpPr>
        <p:spPr>
          <a:xfrm>
            <a:off x="4876800" y="2092325"/>
            <a:ext cx="4267200" cy="3051175"/>
          </a:xfrm>
          <a:prstGeom prst="upArrowCallout">
            <a:avLst>
              <a:gd name="adj1" fmla="val 50000"/>
              <a:gd name="adj2" fmla="val 10298"/>
              <a:gd name="adj3" fmla="val 15670"/>
              <a:gd name="adj4" fmla="val 84330"/>
            </a:avLst>
          </a:prstGeom>
          <a:solidFill>
            <a:schemeClr val="bg1">
              <a:lumMod val="85000"/>
            </a:schemeClr>
          </a:solidFill>
        </p:spPr>
        <p:txBody>
          <a:bodyPr anchor="b">
            <a:normAutofit/>
          </a:bodyPr>
          <a:lstStyle>
            <a:lvl1pPr marL="0" indent="0" algn="ctr">
              <a:buNone/>
              <a:defRPr sz="2800"/>
            </a:lvl1pPr>
          </a:lstStyle>
          <a:p>
            <a:r>
              <a:rPr lang="en-US" dirty="0"/>
              <a:t>Bottom image here</a:t>
            </a:r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549824" y="4568593"/>
            <a:ext cx="3832383" cy="520888"/>
            <a:chOff x="1543735" y="4505052"/>
            <a:chExt cx="3821811" cy="520888"/>
          </a:xfrm>
        </p:grpSpPr>
        <p:sp>
          <p:nvSpPr>
            <p:cNvPr id="13" name="Rectangle 12"/>
            <p:cNvSpPr/>
            <p:nvPr userDrawn="1"/>
          </p:nvSpPr>
          <p:spPr>
            <a:xfrm>
              <a:off x="1543735" y="4505052"/>
              <a:ext cx="3676541" cy="76944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l"/>
              <a:r>
                <a:rPr lang="en-US" sz="500" b="1" i="0" u="none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Company</a:t>
              </a:r>
              <a:r>
                <a:rPr lang="en-US" sz="500" b="1" i="0" u="none" baseline="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Confidential</a:t>
              </a:r>
              <a:endParaRPr lang="id-ID" sz="5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4" name="TextBox 13"/>
            <p:cNvSpPr txBox="1"/>
            <p:nvPr userDrawn="1"/>
          </p:nvSpPr>
          <p:spPr>
            <a:xfrm>
              <a:off x="1543735" y="4641219"/>
              <a:ext cx="3821811" cy="3847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just"/>
              <a:r>
                <a:rPr lang="en-US" sz="5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This presentation</a:t>
              </a:r>
              <a:r>
                <a:rPr lang="en-US" sz="500" baseline="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lang="en-US" sz="5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and the information herein, are the exclusive properties of</a:t>
              </a:r>
              <a:r>
                <a:rPr lang="he-IL" sz="5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lang="en-US" sz="5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C</a:t>
              </a:r>
              <a:r>
                <a:rPr lang="he-IL" sz="500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all</a:t>
              </a:r>
              <a:r>
                <a:rPr lang="en-US" sz="5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VU</a:t>
              </a:r>
              <a:r>
                <a:rPr lang="he-IL" sz="5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lang="en-US" sz="5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L</a:t>
              </a:r>
              <a:r>
                <a:rPr lang="he-IL" sz="500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td</a:t>
              </a:r>
              <a:r>
                <a:rPr lang="he-IL" sz="5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. a</a:t>
              </a:r>
              <a:r>
                <a:rPr lang="en-US" sz="500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nd</a:t>
              </a:r>
              <a:r>
                <a:rPr lang="en-US" sz="5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shall not be disclosed, in whole or in part, to any third party or utilized for any purpose other than the express purpose for which it has been provided. Viewers</a:t>
              </a:r>
              <a:r>
                <a:rPr lang="en-US" sz="500" baseline="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of this presentation are not permitted to </a:t>
              </a:r>
              <a:r>
                <a:rPr lang="en-US" sz="5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copy, distribute, retransmit or modify any of the information in this presentation, whether in electronic or hard copy form, without the express prior written permission </a:t>
              </a:r>
              <a:r>
                <a:rPr lang="he-IL" sz="500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of</a:t>
              </a:r>
              <a:r>
                <a:rPr lang="he-IL" sz="5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lang="en-US" sz="5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C</a:t>
              </a:r>
              <a:r>
                <a:rPr lang="he-IL" sz="500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all</a:t>
              </a:r>
              <a:r>
                <a:rPr lang="en-US" sz="5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VU</a:t>
              </a:r>
              <a:r>
                <a:rPr lang="he-IL" sz="5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.</a:t>
              </a:r>
              <a:r>
                <a:rPr lang="en-US" sz="5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lang="en-US" sz="500" baseline="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The company</a:t>
              </a:r>
              <a:r>
                <a:rPr lang="en-US" sz="5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may update, amend, supplement or otherwise alter the information without prior notice.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40858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0764" y="1200150"/>
            <a:ext cx="8121458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457200" lvl="0" indent="-457200" algn="l" defTabSz="914400" rtl="0" eaLnBrk="1" latinLnBrk="0" hangingPunct="1">
              <a:spcBef>
                <a:spcPct val="20000"/>
              </a:spcBef>
              <a:buClr>
                <a:schemeClr val="bg2"/>
              </a:buClr>
              <a:buSzPct val="90000"/>
            </a:pPr>
            <a:r>
              <a:rPr lang="en-US" dirty="0"/>
              <a:t>Click to edit Master text styles</a:t>
            </a:r>
          </a:p>
          <a:p>
            <a:pPr marL="730250" lvl="1" indent="-457200" algn="l" defTabSz="914400" rtl="0" eaLnBrk="1" latinLnBrk="0" hangingPunct="1">
              <a:spcBef>
                <a:spcPct val="20000"/>
              </a:spcBef>
              <a:buClr>
                <a:schemeClr val="bg2"/>
              </a:buClr>
              <a:buSzPct val="90000"/>
            </a:pPr>
            <a:r>
              <a:rPr lang="en-US" dirty="0"/>
              <a:t>Second level</a:t>
            </a:r>
          </a:p>
          <a:p>
            <a:pPr marL="874712" lvl="2" indent="-342900" algn="l" defTabSz="914400" rtl="0" eaLnBrk="1" latinLnBrk="0" hangingPunct="1">
              <a:spcBef>
                <a:spcPct val="20000"/>
              </a:spcBef>
              <a:buClr>
                <a:schemeClr val="bg2"/>
              </a:buClr>
              <a:buSzPct val="90000"/>
            </a:pPr>
            <a:r>
              <a:rPr lang="en-US" dirty="0"/>
              <a:t>Third level</a:t>
            </a:r>
          </a:p>
          <a:p>
            <a:pPr marL="1147763" lvl="3" indent="-3429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100000"/>
            </a:pPr>
            <a:r>
              <a:rPr lang="en-US" dirty="0"/>
              <a:t>Fourth level</a:t>
            </a:r>
          </a:p>
          <a:p>
            <a:pPr marL="1325563" lvl="4" indent="-3429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100000"/>
            </a:pPr>
            <a:r>
              <a:rPr lang="en-US" dirty="0"/>
              <a:t>Fifth level</a:t>
            </a:r>
          </a:p>
        </p:txBody>
      </p:sp>
      <p:pic>
        <p:nvPicPr>
          <p:cNvPr id="8" name="Picture 2" descr="C:\Users\User\Desktop\Givon-02\11_CallVU\CallVU-logo.png"/>
          <p:cNvPicPr>
            <a:picLocks noChangeAspect="1" noChangeArrowheads="1"/>
          </p:cNvPicPr>
          <p:nvPr userDrawn="1"/>
        </p:nvPicPr>
        <p:blipFill>
          <a:blip r:embed="rId3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0764" y="4705350"/>
            <a:ext cx="727018" cy="229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 userDrawn="1"/>
        </p:nvSpPr>
        <p:spPr>
          <a:xfrm flipH="1">
            <a:off x="0" y="0"/>
            <a:ext cx="9144000" cy="74295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00764" y="216717"/>
            <a:ext cx="8213976" cy="6024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3" name="Freeform 12"/>
          <p:cNvSpPr/>
          <p:nvPr userDrawn="1"/>
        </p:nvSpPr>
        <p:spPr>
          <a:xfrm>
            <a:off x="8327603" y="4653582"/>
            <a:ext cx="364460" cy="391402"/>
          </a:xfrm>
          <a:custGeom>
            <a:avLst/>
            <a:gdLst>
              <a:gd name="connsiteX0" fmla="*/ 1302106 w 2626157"/>
              <a:gd name="connsiteY0" fmla="*/ 2823667 h 2823667"/>
              <a:gd name="connsiteX1" fmla="*/ 1302106 w 2626157"/>
              <a:gd name="connsiteY1" fmla="*/ 2516429 h 2823667"/>
              <a:gd name="connsiteX2" fmla="*/ 0 w 2626157"/>
              <a:gd name="connsiteY2" fmla="*/ 1302106 h 2823667"/>
              <a:gd name="connsiteX3" fmla="*/ 1280160 w 2626157"/>
              <a:gd name="connsiteY3" fmla="*/ 0 h 2823667"/>
              <a:gd name="connsiteX4" fmla="*/ 2626157 w 2626157"/>
              <a:gd name="connsiteY4" fmla="*/ 1389888 h 2823667"/>
              <a:gd name="connsiteX5" fmla="*/ 1302106 w 2626157"/>
              <a:gd name="connsiteY5" fmla="*/ 2823667 h 2823667"/>
              <a:gd name="connsiteX0" fmla="*/ 1302106 w 2626157"/>
              <a:gd name="connsiteY0" fmla="*/ 2823667 h 2823667"/>
              <a:gd name="connsiteX1" fmla="*/ 1302106 w 2626157"/>
              <a:gd name="connsiteY1" fmla="*/ 2516429 h 2823667"/>
              <a:gd name="connsiteX2" fmla="*/ 0 w 2626157"/>
              <a:gd name="connsiteY2" fmla="*/ 1302106 h 2823667"/>
              <a:gd name="connsiteX3" fmla="*/ 1325673 w 2626157"/>
              <a:gd name="connsiteY3" fmla="*/ 0 h 2823667"/>
              <a:gd name="connsiteX4" fmla="*/ 2626157 w 2626157"/>
              <a:gd name="connsiteY4" fmla="*/ 1389888 h 2823667"/>
              <a:gd name="connsiteX5" fmla="*/ 1302106 w 2626157"/>
              <a:gd name="connsiteY5" fmla="*/ 2823667 h 2823667"/>
              <a:gd name="connsiteX0" fmla="*/ 1299038 w 2623089"/>
              <a:gd name="connsiteY0" fmla="*/ 2823667 h 2823667"/>
              <a:gd name="connsiteX1" fmla="*/ 1299038 w 2623089"/>
              <a:gd name="connsiteY1" fmla="*/ 2516429 h 2823667"/>
              <a:gd name="connsiteX2" fmla="*/ 0 w 2623089"/>
              <a:gd name="connsiteY2" fmla="*/ 1265285 h 2823667"/>
              <a:gd name="connsiteX3" fmla="*/ 1322605 w 2623089"/>
              <a:gd name="connsiteY3" fmla="*/ 0 h 2823667"/>
              <a:gd name="connsiteX4" fmla="*/ 2623089 w 2623089"/>
              <a:gd name="connsiteY4" fmla="*/ 1389888 h 2823667"/>
              <a:gd name="connsiteX5" fmla="*/ 1299038 w 2623089"/>
              <a:gd name="connsiteY5" fmla="*/ 2823667 h 2823667"/>
              <a:gd name="connsiteX0" fmla="*/ 1299038 w 2629226"/>
              <a:gd name="connsiteY0" fmla="*/ 2823667 h 2823667"/>
              <a:gd name="connsiteX1" fmla="*/ 1299038 w 2629226"/>
              <a:gd name="connsiteY1" fmla="*/ 2516429 h 2823667"/>
              <a:gd name="connsiteX2" fmla="*/ 0 w 2629226"/>
              <a:gd name="connsiteY2" fmla="*/ 1265285 h 2823667"/>
              <a:gd name="connsiteX3" fmla="*/ 1322605 w 2629226"/>
              <a:gd name="connsiteY3" fmla="*/ 0 h 2823667"/>
              <a:gd name="connsiteX4" fmla="*/ 2629226 w 2629226"/>
              <a:gd name="connsiteY4" fmla="*/ 1405230 h 2823667"/>
              <a:gd name="connsiteX5" fmla="*/ 1299038 w 2629226"/>
              <a:gd name="connsiteY5" fmla="*/ 2823667 h 2823667"/>
              <a:gd name="connsiteX0" fmla="*/ 1299038 w 2629239"/>
              <a:gd name="connsiteY0" fmla="*/ 2824127 h 2824127"/>
              <a:gd name="connsiteX1" fmla="*/ 1299038 w 2629239"/>
              <a:gd name="connsiteY1" fmla="*/ 2516889 h 2824127"/>
              <a:gd name="connsiteX2" fmla="*/ 0 w 2629239"/>
              <a:gd name="connsiteY2" fmla="*/ 1265745 h 2824127"/>
              <a:gd name="connsiteX3" fmla="*/ 1322605 w 2629239"/>
              <a:gd name="connsiteY3" fmla="*/ 460 h 2824127"/>
              <a:gd name="connsiteX4" fmla="*/ 2629226 w 2629239"/>
              <a:gd name="connsiteY4" fmla="*/ 1405690 h 2824127"/>
              <a:gd name="connsiteX5" fmla="*/ 1299038 w 2629239"/>
              <a:gd name="connsiteY5" fmla="*/ 2824127 h 2824127"/>
              <a:gd name="connsiteX0" fmla="*/ 1299038 w 2629239"/>
              <a:gd name="connsiteY0" fmla="*/ 2823668 h 2823668"/>
              <a:gd name="connsiteX1" fmla="*/ 1299038 w 2629239"/>
              <a:gd name="connsiteY1" fmla="*/ 2516430 h 2823668"/>
              <a:gd name="connsiteX2" fmla="*/ 0 w 2629239"/>
              <a:gd name="connsiteY2" fmla="*/ 1265286 h 2823668"/>
              <a:gd name="connsiteX3" fmla="*/ 1322605 w 2629239"/>
              <a:gd name="connsiteY3" fmla="*/ 1 h 2823668"/>
              <a:gd name="connsiteX4" fmla="*/ 2629226 w 2629239"/>
              <a:gd name="connsiteY4" fmla="*/ 1405231 h 2823668"/>
              <a:gd name="connsiteX5" fmla="*/ 1299038 w 2629239"/>
              <a:gd name="connsiteY5" fmla="*/ 2823668 h 2823668"/>
              <a:gd name="connsiteX0" fmla="*/ 1299038 w 2629245"/>
              <a:gd name="connsiteY0" fmla="*/ 2823668 h 2823668"/>
              <a:gd name="connsiteX1" fmla="*/ 1299038 w 2629245"/>
              <a:gd name="connsiteY1" fmla="*/ 2516430 h 2823668"/>
              <a:gd name="connsiteX2" fmla="*/ 0 w 2629245"/>
              <a:gd name="connsiteY2" fmla="*/ 1265286 h 2823668"/>
              <a:gd name="connsiteX3" fmla="*/ 1322605 w 2629245"/>
              <a:gd name="connsiteY3" fmla="*/ 1 h 2823668"/>
              <a:gd name="connsiteX4" fmla="*/ 2629226 w 2629245"/>
              <a:gd name="connsiteY4" fmla="*/ 1405231 h 2823668"/>
              <a:gd name="connsiteX5" fmla="*/ 1299038 w 2629245"/>
              <a:gd name="connsiteY5" fmla="*/ 2823668 h 2823668"/>
              <a:gd name="connsiteX0" fmla="*/ 1299048 w 2629255"/>
              <a:gd name="connsiteY0" fmla="*/ 2824127 h 2824127"/>
              <a:gd name="connsiteX1" fmla="*/ 1299048 w 2629255"/>
              <a:gd name="connsiteY1" fmla="*/ 2516889 h 2824127"/>
              <a:gd name="connsiteX2" fmla="*/ 10 w 2629255"/>
              <a:gd name="connsiteY2" fmla="*/ 1265745 h 2824127"/>
              <a:gd name="connsiteX3" fmla="*/ 1322615 w 2629255"/>
              <a:gd name="connsiteY3" fmla="*/ 460 h 2824127"/>
              <a:gd name="connsiteX4" fmla="*/ 2629236 w 2629255"/>
              <a:gd name="connsiteY4" fmla="*/ 1405690 h 2824127"/>
              <a:gd name="connsiteX5" fmla="*/ 1299048 w 2629255"/>
              <a:gd name="connsiteY5" fmla="*/ 2824127 h 2824127"/>
              <a:gd name="connsiteX0" fmla="*/ 1299039 w 2629246"/>
              <a:gd name="connsiteY0" fmla="*/ 2824302 h 2824302"/>
              <a:gd name="connsiteX1" fmla="*/ 1299039 w 2629246"/>
              <a:gd name="connsiteY1" fmla="*/ 2517064 h 2824302"/>
              <a:gd name="connsiteX2" fmla="*/ 1 w 2629246"/>
              <a:gd name="connsiteY2" fmla="*/ 1265920 h 2824302"/>
              <a:gd name="connsiteX3" fmla="*/ 1322606 w 2629246"/>
              <a:gd name="connsiteY3" fmla="*/ 635 h 2824302"/>
              <a:gd name="connsiteX4" fmla="*/ 2629227 w 2629246"/>
              <a:gd name="connsiteY4" fmla="*/ 1405865 h 2824302"/>
              <a:gd name="connsiteX5" fmla="*/ 1299039 w 2629246"/>
              <a:gd name="connsiteY5" fmla="*/ 2824302 h 2824302"/>
              <a:gd name="connsiteX0" fmla="*/ 1299039 w 2629246"/>
              <a:gd name="connsiteY0" fmla="*/ 2823668 h 2823668"/>
              <a:gd name="connsiteX1" fmla="*/ 1299039 w 2629246"/>
              <a:gd name="connsiteY1" fmla="*/ 2516430 h 2823668"/>
              <a:gd name="connsiteX2" fmla="*/ 1 w 2629246"/>
              <a:gd name="connsiteY2" fmla="*/ 1265286 h 2823668"/>
              <a:gd name="connsiteX3" fmla="*/ 1322606 w 2629246"/>
              <a:gd name="connsiteY3" fmla="*/ 1 h 2823668"/>
              <a:gd name="connsiteX4" fmla="*/ 2629227 w 2629246"/>
              <a:gd name="connsiteY4" fmla="*/ 1405231 h 2823668"/>
              <a:gd name="connsiteX5" fmla="*/ 1299039 w 2629246"/>
              <a:gd name="connsiteY5" fmla="*/ 2823668 h 2823668"/>
              <a:gd name="connsiteX0" fmla="*/ 1299219 w 2629426"/>
              <a:gd name="connsiteY0" fmla="*/ 2823668 h 2823668"/>
              <a:gd name="connsiteX1" fmla="*/ 1299219 w 2629426"/>
              <a:gd name="connsiteY1" fmla="*/ 2516430 h 2823668"/>
              <a:gd name="connsiteX2" fmla="*/ 181 w 2629426"/>
              <a:gd name="connsiteY2" fmla="*/ 1265286 h 2823668"/>
              <a:gd name="connsiteX3" fmla="*/ 1322786 w 2629426"/>
              <a:gd name="connsiteY3" fmla="*/ 1 h 2823668"/>
              <a:gd name="connsiteX4" fmla="*/ 2629407 w 2629426"/>
              <a:gd name="connsiteY4" fmla="*/ 1405231 h 2823668"/>
              <a:gd name="connsiteX5" fmla="*/ 1299219 w 2629426"/>
              <a:gd name="connsiteY5" fmla="*/ 2823668 h 2823668"/>
              <a:gd name="connsiteX0" fmla="*/ 1299052 w 2629259"/>
              <a:gd name="connsiteY0" fmla="*/ 2823668 h 2823668"/>
              <a:gd name="connsiteX1" fmla="*/ 1295763 w 2629259"/>
              <a:gd name="connsiteY1" fmla="*/ 2536165 h 2823668"/>
              <a:gd name="connsiteX2" fmla="*/ 14 w 2629259"/>
              <a:gd name="connsiteY2" fmla="*/ 1265286 h 2823668"/>
              <a:gd name="connsiteX3" fmla="*/ 1322619 w 2629259"/>
              <a:gd name="connsiteY3" fmla="*/ 1 h 2823668"/>
              <a:gd name="connsiteX4" fmla="*/ 2629240 w 2629259"/>
              <a:gd name="connsiteY4" fmla="*/ 1405231 h 2823668"/>
              <a:gd name="connsiteX5" fmla="*/ 1299052 w 2629259"/>
              <a:gd name="connsiteY5" fmla="*/ 2823668 h 2823668"/>
              <a:gd name="connsiteX0" fmla="*/ 1299076 w 2629283"/>
              <a:gd name="connsiteY0" fmla="*/ 2823668 h 2823668"/>
              <a:gd name="connsiteX1" fmla="*/ 1295787 w 2629283"/>
              <a:gd name="connsiteY1" fmla="*/ 2536165 h 2823668"/>
              <a:gd name="connsiteX2" fmla="*/ 38 w 2629283"/>
              <a:gd name="connsiteY2" fmla="*/ 1265286 h 2823668"/>
              <a:gd name="connsiteX3" fmla="*/ 1322643 w 2629283"/>
              <a:gd name="connsiteY3" fmla="*/ 1 h 2823668"/>
              <a:gd name="connsiteX4" fmla="*/ 2629264 w 2629283"/>
              <a:gd name="connsiteY4" fmla="*/ 1405231 h 2823668"/>
              <a:gd name="connsiteX5" fmla="*/ 1299076 w 2629283"/>
              <a:gd name="connsiteY5" fmla="*/ 2823668 h 2823668"/>
              <a:gd name="connsiteX0" fmla="*/ 1299152 w 2629359"/>
              <a:gd name="connsiteY0" fmla="*/ 2823668 h 2823668"/>
              <a:gd name="connsiteX1" fmla="*/ 1295863 w 2629359"/>
              <a:gd name="connsiteY1" fmla="*/ 2536165 h 2823668"/>
              <a:gd name="connsiteX2" fmla="*/ 114 w 2629359"/>
              <a:gd name="connsiteY2" fmla="*/ 1265286 h 2823668"/>
              <a:gd name="connsiteX3" fmla="*/ 1322719 w 2629359"/>
              <a:gd name="connsiteY3" fmla="*/ 1 h 2823668"/>
              <a:gd name="connsiteX4" fmla="*/ 2629340 w 2629359"/>
              <a:gd name="connsiteY4" fmla="*/ 1405231 h 2823668"/>
              <a:gd name="connsiteX5" fmla="*/ 1299152 w 2629359"/>
              <a:gd name="connsiteY5" fmla="*/ 2823668 h 2823668"/>
              <a:gd name="connsiteX0" fmla="*/ 1299155 w 2629362"/>
              <a:gd name="connsiteY0" fmla="*/ 2823668 h 2823668"/>
              <a:gd name="connsiteX1" fmla="*/ 1295866 w 2629362"/>
              <a:gd name="connsiteY1" fmla="*/ 2536165 h 2823668"/>
              <a:gd name="connsiteX2" fmla="*/ 117 w 2629362"/>
              <a:gd name="connsiteY2" fmla="*/ 1265286 h 2823668"/>
              <a:gd name="connsiteX3" fmla="*/ 1322722 w 2629362"/>
              <a:gd name="connsiteY3" fmla="*/ 1 h 2823668"/>
              <a:gd name="connsiteX4" fmla="*/ 2629343 w 2629362"/>
              <a:gd name="connsiteY4" fmla="*/ 1405231 h 2823668"/>
              <a:gd name="connsiteX5" fmla="*/ 1299155 w 2629362"/>
              <a:gd name="connsiteY5" fmla="*/ 2823668 h 2823668"/>
              <a:gd name="connsiteX0" fmla="*/ 1299272 w 2629479"/>
              <a:gd name="connsiteY0" fmla="*/ 2823668 h 2823668"/>
              <a:gd name="connsiteX1" fmla="*/ 1295983 w 2629479"/>
              <a:gd name="connsiteY1" fmla="*/ 2536165 h 2823668"/>
              <a:gd name="connsiteX2" fmla="*/ 234 w 2629479"/>
              <a:gd name="connsiteY2" fmla="*/ 1265286 h 2823668"/>
              <a:gd name="connsiteX3" fmla="*/ 1322839 w 2629479"/>
              <a:gd name="connsiteY3" fmla="*/ 1 h 2823668"/>
              <a:gd name="connsiteX4" fmla="*/ 2629460 w 2629479"/>
              <a:gd name="connsiteY4" fmla="*/ 1405231 h 2823668"/>
              <a:gd name="connsiteX5" fmla="*/ 1299272 w 2629479"/>
              <a:gd name="connsiteY5" fmla="*/ 2823668 h 2823668"/>
              <a:gd name="connsiteX0" fmla="*/ 1299097 w 2629304"/>
              <a:gd name="connsiteY0" fmla="*/ 2823668 h 2823668"/>
              <a:gd name="connsiteX1" fmla="*/ 1295808 w 2629304"/>
              <a:gd name="connsiteY1" fmla="*/ 2536165 h 2823668"/>
              <a:gd name="connsiteX2" fmla="*/ 59 w 2629304"/>
              <a:gd name="connsiteY2" fmla="*/ 1265286 h 2823668"/>
              <a:gd name="connsiteX3" fmla="*/ 1322664 w 2629304"/>
              <a:gd name="connsiteY3" fmla="*/ 1 h 2823668"/>
              <a:gd name="connsiteX4" fmla="*/ 2629285 w 2629304"/>
              <a:gd name="connsiteY4" fmla="*/ 1405231 h 2823668"/>
              <a:gd name="connsiteX5" fmla="*/ 1299097 w 2629304"/>
              <a:gd name="connsiteY5" fmla="*/ 2823668 h 2823668"/>
              <a:gd name="connsiteX0" fmla="*/ 1299098 w 2629305"/>
              <a:gd name="connsiteY0" fmla="*/ 2823774 h 2823774"/>
              <a:gd name="connsiteX1" fmla="*/ 1295809 w 2629305"/>
              <a:gd name="connsiteY1" fmla="*/ 2536271 h 2823774"/>
              <a:gd name="connsiteX2" fmla="*/ 60 w 2629305"/>
              <a:gd name="connsiteY2" fmla="*/ 1265392 h 2823774"/>
              <a:gd name="connsiteX3" fmla="*/ 1322665 w 2629305"/>
              <a:gd name="connsiteY3" fmla="*/ 107 h 2823774"/>
              <a:gd name="connsiteX4" fmla="*/ 2629286 w 2629305"/>
              <a:gd name="connsiteY4" fmla="*/ 1405337 h 2823774"/>
              <a:gd name="connsiteX5" fmla="*/ 1299098 w 2629305"/>
              <a:gd name="connsiteY5" fmla="*/ 2823774 h 2823774"/>
              <a:gd name="connsiteX0" fmla="*/ 1299045 w 2629252"/>
              <a:gd name="connsiteY0" fmla="*/ 2823774 h 2823774"/>
              <a:gd name="connsiteX1" fmla="*/ 1295756 w 2629252"/>
              <a:gd name="connsiteY1" fmla="*/ 2536271 h 2823774"/>
              <a:gd name="connsiteX2" fmla="*/ 7 w 2629252"/>
              <a:gd name="connsiteY2" fmla="*/ 1265392 h 2823774"/>
              <a:gd name="connsiteX3" fmla="*/ 1322612 w 2629252"/>
              <a:gd name="connsiteY3" fmla="*/ 107 h 2823774"/>
              <a:gd name="connsiteX4" fmla="*/ 2629233 w 2629252"/>
              <a:gd name="connsiteY4" fmla="*/ 1405337 h 2823774"/>
              <a:gd name="connsiteX5" fmla="*/ 1299045 w 2629252"/>
              <a:gd name="connsiteY5" fmla="*/ 2823774 h 2823774"/>
              <a:gd name="connsiteX0" fmla="*/ 1299045 w 2696478"/>
              <a:gd name="connsiteY0" fmla="*/ 2823774 h 2823774"/>
              <a:gd name="connsiteX1" fmla="*/ 1295756 w 2696478"/>
              <a:gd name="connsiteY1" fmla="*/ 2536271 h 2823774"/>
              <a:gd name="connsiteX2" fmla="*/ 7 w 2696478"/>
              <a:gd name="connsiteY2" fmla="*/ 1265392 h 2823774"/>
              <a:gd name="connsiteX3" fmla="*/ 1322612 w 2696478"/>
              <a:gd name="connsiteY3" fmla="*/ 107 h 2823774"/>
              <a:gd name="connsiteX4" fmla="*/ 2629233 w 2696478"/>
              <a:gd name="connsiteY4" fmla="*/ 1405337 h 2823774"/>
              <a:gd name="connsiteX5" fmla="*/ 1299045 w 2696478"/>
              <a:gd name="connsiteY5" fmla="*/ 2823774 h 2823774"/>
              <a:gd name="connsiteX0" fmla="*/ 1299045 w 2629345"/>
              <a:gd name="connsiteY0" fmla="*/ 2823774 h 2823774"/>
              <a:gd name="connsiteX1" fmla="*/ 1295756 w 2629345"/>
              <a:gd name="connsiteY1" fmla="*/ 2536271 h 2823774"/>
              <a:gd name="connsiteX2" fmla="*/ 7 w 2629345"/>
              <a:gd name="connsiteY2" fmla="*/ 1265392 h 2823774"/>
              <a:gd name="connsiteX3" fmla="*/ 1322612 w 2629345"/>
              <a:gd name="connsiteY3" fmla="*/ 107 h 2823774"/>
              <a:gd name="connsiteX4" fmla="*/ 2629233 w 2629345"/>
              <a:gd name="connsiteY4" fmla="*/ 1405337 h 2823774"/>
              <a:gd name="connsiteX5" fmla="*/ 1299045 w 2629345"/>
              <a:gd name="connsiteY5" fmla="*/ 2823774 h 2823774"/>
              <a:gd name="connsiteX0" fmla="*/ 1299045 w 2629347"/>
              <a:gd name="connsiteY0" fmla="*/ 2823709 h 2823709"/>
              <a:gd name="connsiteX1" fmla="*/ 1295756 w 2629347"/>
              <a:gd name="connsiteY1" fmla="*/ 2536206 h 2823709"/>
              <a:gd name="connsiteX2" fmla="*/ 7 w 2629347"/>
              <a:gd name="connsiteY2" fmla="*/ 1265327 h 2823709"/>
              <a:gd name="connsiteX3" fmla="*/ 1322612 w 2629347"/>
              <a:gd name="connsiteY3" fmla="*/ 42 h 2823709"/>
              <a:gd name="connsiteX4" fmla="*/ 2629233 w 2629347"/>
              <a:gd name="connsiteY4" fmla="*/ 1405272 h 2823709"/>
              <a:gd name="connsiteX5" fmla="*/ 1299045 w 2629347"/>
              <a:gd name="connsiteY5" fmla="*/ 2823709 h 2823709"/>
              <a:gd name="connsiteX0" fmla="*/ 1299045 w 2629347"/>
              <a:gd name="connsiteY0" fmla="*/ 2823709 h 2823709"/>
              <a:gd name="connsiteX1" fmla="*/ 1295756 w 2629347"/>
              <a:gd name="connsiteY1" fmla="*/ 2536206 h 2823709"/>
              <a:gd name="connsiteX2" fmla="*/ 7 w 2629347"/>
              <a:gd name="connsiteY2" fmla="*/ 1265327 h 2823709"/>
              <a:gd name="connsiteX3" fmla="*/ 1322612 w 2629347"/>
              <a:gd name="connsiteY3" fmla="*/ 42 h 2823709"/>
              <a:gd name="connsiteX4" fmla="*/ 2629233 w 2629347"/>
              <a:gd name="connsiteY4" fmla="*/ 1405272 h 2823709"/>
              <a:gd name="connsiteX5" fmla="*/ 1299045 w 2629347"/>
              <a:gd name="connsiteY5" fmla="*/ 2823709 h 2823709"/>
              <a:gd name="connsiteX0" fmla="*/ 1299045 w 2629328"/>
              <a:gd name="connsiteY0" fmla="*/ 2823709 h 2823709"/>
              <a:gd name="connsiteX1" fmla="*/ 1295756 w 2629328"/>
              <a:gd name="connsiteY1" fmla="*/ 2536206 h 2823709"/>
              <a:gd name="connsiteX2" fmla="*/ 7 w 2629328"/>
              <a:gd name="connsiteY2" fmla="*/ 1265327 h 2823709"/>
              <a:gd name="connsiteX3" fmla="*/ 1322612 w 2629328"/>
              <a:gd name="connsiteY3" fmla="*/ 42 h 2823709"/>
              <a:gd name="connsiteX4" fmla="*/ 2629233 w 2629328"/>
              <a:gd name="connsiteY4" fmla="*/ 1405272 h 2823709"/>
              <a:gd name="connsiteX5" fmla="*/ 1299045 w 2629328"/>
              <a:gd name="connsiteY5" fmla="*/ 2823709 h 2823709"/>
              <a:gd name="connsiteX0" fmla="*/ 1299045 w 2629325"/>
              <a:gd name="connsiteY0" fmla="*/ 2823709 h 2823709"/>
              <a:gd name="connsiteX1" fmla="*/ 1295756 w 2629325"/>
              <a:gd name="connsiteY1" fmla="*/ 2536206 h 2823709"/>
              <a:gd name="connsiteX2" fmla="*/ 7 w 2629325"/>
              <a:gd name="connsiteY2" fmla="*/ 1265327 h 2823709"/>
              <a:gd name="connsiteX3" fmla="*/ 1322612 w 2629325"/>
              <a:gd name="connsiteY3" fmla="*/ 42 h 2823709"/>
              <a:gd name="connsiteX4" fmla="*/ 2629233 w 2629325"/>
              <a:gd name="connsiteY4" fmla="*/ 1405272 h 2823709"/>
              <a:gd name="connsiteX5" fmla="*/ 1299045 w 2629325"/>
              <a:gd name="connsiteY5" fmla="*/ 2823709 h 2823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29325" h="2823709">
                <a:moveTo>
                  <a:pt x="1299045" y="2823709"/>
                </a:moveTo>
                <a:cubicBezTo>
                  <a:pt x="1297949" y="2727875"/>
                  <a:pt x="1296852" y="2632040"/>
                  <a:pt x="1295756" y="2536206"/>
                </a:cubicBezTo>
                <a:cubicBezTo>
                  <a:pt x="368782" y="2483696"/>
                  <a:pt x="1819" y="1809755"/>
                  <a:pt x="7" y="1265327"/>
                </a:cubicBezTo>
                <a:cubicBezTo>
                  <a:pt x="-2243" y="589359"/>
                  <a:pt x="550562" y="-5735"/>
                  <a:pt x="1322612" y="42"/>
                </a:cubicBezTo>
                <a:cubicBezTo>
                  <a:pt x="2061473" y="5571"/>
                  <a:pt x="2619900" y="631093"/>
                  <a:pt x="2629233" y="1405272"/>
                </a:cubicBezTo>
                <a:cubicBezTo>
                  <a:pt x="2637760" y="2112620"/>
                  <a:pt x="2054916" y="2762047"/>
                  <a:pt x="1299045" y="2823709"/>
                </a:cubicBezTo>
                <a:close/>
              </a:path>
            </a:pathLst>
          </a:custGeom>
          <a:solidFill>
            <a:schemeClr val="accent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5" name="Straight Connector 14"/>
          <p:cNvCxnSpPr/>
          <p:nvPr userDrawn="1"/>
        </p:nvCxnSpPr>
        <p:spPr>
          <a:xfrm flipH="1">
            <a:off x="1295400" y="4849283"/>
            <a:ext cx="6940338" cy="0"/>
          </a:xfrm>
          <a:prstGeom prst="line">
            <a:avLst/>
          </a:prstGeom>
          <a:ln w="127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/>
          <p:cNvSpPr>
            <a:spLocks noGrp="1"/>
          </p:cNvSpPr>
          <p:nvPr userDrawn="1">
            <p:ph type="sldNum" sz="quarter" idx="4"/>
          </p:nvPr>
        </p:nvSpPr>
        <p:spPr>
          <a:xfrm>
            <a:off x="8333041" y="4695412"/>
            <a:ext cx="345446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>
              <a:defRPr lang="en-US" sz="900" smtClean="0">
                <a:solidFill>
                  <a:schemeClr val="tx2"/>
                </a:solidFill>
                <a:latin typeface="+mj-lt"/>
              </a:defRPr>
            </a:lvl1pPr>
          </a:lstStyle>
          <a:p>
            <a:pPr algn="ctr"/>
            <a:fld id="{B6F15528-21DE-4FAA-801E-634DDDAF4B2B}" type="slidenum">
              <a:rPr lang="en-US" smtClean="0"/>
              <a:pPr algn="ctr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7" r:id="rId2"/>
    <p:sldLayoutId id="2147483668" r:id="rId3"/>
    <p:sldLayoutId id="2147483675" r:id="rId4"/>
    <p:sldLayoutId id="2147483678" r:id="rId5"/>
    <p:sldLayoutId id="2147483677" r:id="rId6"/>
    <p:sldLayoutId id="2147483672" r:id="rId7"/>
    <p:sldLayoutId id="2147483649" r:id="rId8"/>
    <p:sldLayoutId id="2147483659" r:id="rId9"/>
    <p:sldLayoutId id="2147483652" r:id="rId10"/>
    <p:sldLayoutId id="2147483650" r:id="rId11"/>
    <p:sldLayoutId id="2147483655" r:id="rId12"/>
    <p:sldLayoutId id="2147483654" r:id="rId13"/>
    <p:sldLayoutId id="2147483665" r:id="rId14"/>
    <p:sldLayoutId id="2147483679" r:id="rId15"/>
    <p:sldLayoutId id="2147483687" r:id="rId16"/>
    <p:sldLayoutId id="2147483688" r:id="rId17"/>
    <p:sldLayoutId id="2147483683" r:id="rId18"/>
    <p:sldLayoutId id="2147483686" r:id="rId19"/>
    <p:sldLayoutId id="2147483684" r:id="rId20"/>
    <p:sldLayoutId id="2147483680" r:id="rId21"/>
    <p:sldLayoutId id="2147483681" r:id="rId22"/>
    <p:sldLayoutId id="2147483682" r:id="rId23"/>
    <p:sldLayoutId id="2147483685" r:id="rId24"/>
    <p:sldLayoutId id="2147483653" r:id="rId25"/>
    <p:sldLayoutId id="2147483656" r:id="rId26"/>
    <p:sldLayoutId id="2147483657" r:id="rId27"/>
    <p:sldLayoutId id="2147483658" r:id="rId28"/>
    <p:sldLayoutId id="2147483690" r:id="rId29"/>
    <p:sldLayoutId id="2147483651" r:id="rId30"/>
    <p:sldLayoutId id="2147483671" r:id="rId31"/>
    <p:sldLayoutId id="2147483691" r:id="rId32"/>
  </p:sldLayoutIdLst>
  <p:hf hdr="0" ftr="0" dt="0"/>
  <p:txStyles>
    <p:titleStyle>
      <a:lvl1pPr marL="0" algn="l" defTabSz="914400" rtl="0" eaLnBrk="1" latinLnBrk="0" hangingPunct="1">
        <a:lnSpc>
          <a:spcPct val="90000"/>
        </a:lnSpc>
        <a:spcBef>
          <a:spcPct val="0"/>
        </a:spcBef>
        <a:buNone/>
        <a:defRPr lang="en-US" sz="2000" kern="1200" dirty="0">
          <a:solidFill>
            <a:schemeClr val="bg1"/>
          </a:solidFill>
          <a:latin typeface="Century Gothic" panose="020B0502020202020204" pitchFamily="34" charset="0"/>
          <a:ea typeface="+mn-ea"/>
          <a:cs typeface="+mn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buClr>
          <a:schemeClr val="accent6">
            <a:lumMod val="75000"/>
          </a:schemeClr>
        </a:buClr>
        <a:buSzPct val="80000"/>
        <a:buFont typeface="Arial" panose="020B0604020202020204" pitchFamily="34" charset="0"/>
        <a:buChar char="•"/>
        <a:tabLst>
          <a:tab pos="361950" algn="l"/>
        </a:tabLst>
        <a:defRPr lang="en-US" sz="2200" kern="1200" dirty="0" smtClean="0">
          <a:solidFill>
            <a:schemeClr val="accent2"/>
          </a:solidFill>
          <a:latin typeface="+mn-lt"/>
          <a:ea typeface="+mn-ea"/>
          <a:cs typeface="+mn-cs"/>
        </a:defRPr>
      </a:lvl1pPr>
      <a:lvl2pPr marL="273050" indent="0" algn="l" defTabSz="914400" rtl="0" eaLnBrk="1" latinLnBrk="0" hangingPunct="1">
        <a:spcBef>
          <a:spcPct val="20000"/>
        </a:spcBef>
        <a:buClr>
          <a:schemeClr val="accent6">
            <a:lumMod val="75000"/>
          </a:schemeClr>
        </a:buClr>
        <a:buSzPct val="80000"/>
        <a:buFont typeface="Arial" panose="020B0604020202020204" pitchFamily="34" charset="0"/>
        <a:buChar char="•"/>
        <a:defRPr lang="en-US" sz="2000" kern="1200" dirty="0" smtClean="0">
          <a:solidFill>
            <a:schemeClr val="accent2"/>
          </a:solidFill>
          <a:latin typeface="+mn-lt"/>
          <a:ea typeface="+mn-ea"/>
          <a:cs typeface="+mn-cs"/>
        </a:defRPr>
      </a:lvl2pPr>
      <a:lvl3pPr marL="531812" indent="0" algn="l" defTabSz="914400" rtl="0" eaLnBrk="1" latinLnBrk="0" hangingPunct="1">
        <a:spcBef>
          <a:spcPct val="20000"/>
        </a:spcBef>
        <a:buClr>
          <a:schemeClr val="accent6">
            <a:lumMod val="75000"/>
          </a:schemeClr>
        </a:buClr>
        <a:buSzPct val="80000"/>
        <a:buFont typeface="Arial" panose="020B0604020202020204" pitchFamily="34" charset="0"/>
        <a:buChar char="•"/>
        <a:defRPr lang="en-US" sz="1800" kern="1200" dirty="0" smtClean="0">
          <a:solidFill>
            <a:schemeClr val="accent2"/>
          </a:solidFill>
          <a:latin typeface="+mn-lt"/>
          <a:ea typeface="+mn-ea"/>
          <a:cs typeface="+mn-cs"/>
        </a:defRPr>
      </a:lvl3pPr>
      <a:lvl4pPr marL="804863" indent="0" algn="l" defTabSz="914400" rtl="0" eaLnBrk="1" latinLnBrk="0" hangingPunct="1">
        <a:spcBef>
          <a:spcPct val="20000"/>
        </a:spcBef>
        <a:buClr>
          <a:schemeClr val="bg2"/>
        </a:buClr>
        <a:buSzPct val="80000"/>
        <a:buFont typeface="Century Gothic" panose="020B0502020202020204" pitchFamily="34" charset="0"/>
        <a:buChar char="•"/>
        <a:defRPr lang="en-US" sz="1800" kern="1200" dirty="0" smtClean="0">
          <a:solidFill>
            <a:schemeClr val="accent2"/>
          </a:solidFill>
          <a:latin typeface="+mn-lt"/>
          <a:ea typeface="+mn-ea"/>
          <a:cs typeface="+mn-cs"/>
        </a:defRPr>
      </a:lvl4pPr>
      <a:lvl5pPr marL="982663" indent="0" algn="l" defTabSz="914400" rtl="0" eaLnBrk="1" latinLnBrk="0" hangingPunct="1">
        <a:spcBef>
          <a:spcPct val="20000"/>
        </a:spcBef>
        <a:buClr>
          <a:schemeClr val="bg2"/>
        </a:buClr>
        <a:buSzPct val="80000"/>
        <a:buFont typeface="Arial" panose="020B0604020202020204" pitchFamily="34" charset="0"/>
        <a:buNone/>
        <a:defRPr lang="en-US" sz="1600" kern="1200" dirty="0">
          <a:solidFill>
            <a:schemeClr val="accent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  <p15:guide id="5" orient="horz" pos="2916" userDrawn="1">
          <p15:clr>
            <a:srgbClr val="F26B43"/>
          </p15:clr>
        </p15:guide>
        <p15:guide id="9" orient="horz" pos="756" userDrawn="1">
          <p15:clr>
            <a:srgbClr val="F26B43"/>
          </p15:clr>
        </p15:guide>
        <p15:guide id="10" pos="240" userDrawn="1">
          <p15:clr>
            <a:srgbClr val="F26B43"/>
          </p15:clr>
        </p15:guide>
        <p15:guide id="11" pos="384" userDrawn="1">
          <p15:clr>
            <a:srgbClr val="F26B43"/>
          </p15:clr>
        </p15:guide>
        <p15:guide id="12" orient="horz" pos="468" userDrawn="1">
          <p15:clr>
            <a:srgbClr val="F26B43"/>
          </p15:clr>
        </p15:guide>
        <p15:guide id="13" orient="horz" pos="372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4632723"/>
            <a:ext cx="9144000" cy="51077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1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he-IL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5"/>
            <a:ext cx="7886700" cy="6876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he-I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29540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he-I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386739" y="4848999"/>
            <a:ext cx="997253" cy="21269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675">
                <a:solidFill>
                  <a:schemeClr val="bg1">
                    <a:lumMod val="95000"/>
                  </a:schemeClr>
                </a:solidFill>
                <a:latin typeface="+mn-lt"/>
              </a:defRPr>
            </a:lvl1pPr>
          </a:lstStyle>
          <a:p>
            <a:pPr defTabSz="685800"/>
            <a:endParaRPr lang="he-IL" kern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56499" y="4848999"/>
            <a:ext cx="3086100" cy="21269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675">
                <a:solidFill>
                  <a:schemeClr val="bg1">
                    <a:lumMod val="95000"/>
                  </a:schemeClr>
                </a:solidFill>
                <a:latin typeface="+mn-lt"/>
              </a:defRPr>
            </a:lvl1pPr>
          </a:lstStyle>
          <a:p>
            <a:pPr defTabSz="685800"/>
            <a:endParaRPr lang="he-IL" kern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41244" y="4848999"/>
            <a:ext cx="319368" cy="21269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675">
                <a:solidFill>
                  <a:schemeClr val="bg1">
                    <a:lumMod val="95000"/>
                  </a:schemeClr>
                </a:solidFill>
                <a:latin typeface="+mn-lt"/>
              </a:defRPr>
            </a:lvl1pPr>
          </a:lstStyle>
          <a:p>
            <a:pPr defTabSz="685800"/>
            <a:fld id="{93757A01-32E6-41F0-A2E5-AAE9BB5C77F9}" type="slidenum">
              <a:rPr lang="he-IL" kern="0" smtClean="0"/>
              <a:pPr defTabSz="685800"/>
              <a:t>‹#›</a:t>
            </a:fld>
            <a:endParaRPr lang="he-IL" kern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55489" y="4744568"/>
            <a:ext cx="707879" cy="302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3273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4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Clr>
          <a:schemeClr val="bg2"/>
        </a:buClr>
        <a:buFont typeface="Arial" panose="020B0604020202020204" pitchFamily="34" charset="0"/>
        <a:buChar char="•"/>
        <a:defRPr sz="21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bg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bg2"/>
        </a:buClr>
        <a:buFont typeface="Arial" panose="020B0604020202020204" pitchFamily="34" charset="0"/>
        <a:buChar char="•"/>
        <a:defRPr sz="15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bg2"/>
        </a:buClr>
        <a:buFont typeface="Arial" panose="020B0604020202020204" pitchFamily="34" charset="0"/>
        <a:buChar char="•"/>
        <a:defRPr sz="135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bg2"/>
        </a:buClr>
        <a:buFont typeface="Arial" panose="020B0604020202020204" pitchFamily="34" charset="0"/>
        <a:buChar char="•"/>
        <a:defRPr sz="135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orient="horz" pos="595">
          <p15:clr>
            <a:srgbClr val="F26B43"/>
          </p15:clr>
        </p15:guide>
        <p15:guide id="4" orient="horz" pos="3884">
          <p15:clr>
            <a:srgbClr val="F26B43"/>
          </p15:clr>
        </p15:guide>
        <p15:guide id="5" pos="529">
          <p15:clr>
            <a:srgbClr val="F26B43"/>
          </p15:clr>
        </p15:guide>
        <p15:guide id="6" pos="7151">
          <p15:clr>
            <a:srgbClr val="F26B43"/>
          </p15:clr>
        </p15:guide>
        <p15:guide id="7" orient="horz" pos="420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" name="Group 96"/>
          <p:cNvGrpSpPr/>
          <p:nvPr/>
        </p:nvGrpSpPr>
        <p:grpSpPr>
          <a:xfrm>
            <a:off x="152400" y="141614"/>
            <a:ext cx="8763000" cy="4731266"/>
            <a:chOff x="1845763" y="286838"/>
            <a:chExt cx="8702831" cy="6102216"/>
          </a:xfrm>
        </p:grpSpPr>
        <p:sp>
          <p:nvSpPr>
            <p:cNvPr id="98" name="Rounded Rectangle 97"/>
            <p:cNvSpPr/>
            <p:nvPr/>
          </p:nvSpPr>
          <p:spPr>
            <a:xfrm>
              <a:off x="2173416" y="1029019"/>
              <a:ext cx="7739177" cy="4866351"/>
            </a:xfrm>
            <a:prstGeom prst="roundRect">
              <a:avLst>
                <a:gd name="adj" fmla="val 9818"/>
              </a:avLst>
            </a:prstGeom>
            <a:solidFill>
              <a:srgbClr val="FFFFE5">
                <a:alpha val="80000"/>
              </a:srgbClr>
            </a:solidFill>
            <a:ln w="6350">
              <a:solidFill>
                <a:schemeClr val="tx1"/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050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104" name="Rounded Rectangle 103"/>
            <p:cNvSpPr/>
            <p:nvPr/>
          </p:nvSpPr>
          <p:spPr>
            <a:xfrm>
              <a:off x="5402572" y="645884"/>
              <a:ext cx="3102748" cy="5538603"/>
            </a:xfrm>
            <a:prstGeom prst="roundRect">
              <a:avLst>
                <a:gd name="adj" fmla="val 9818"/>
              </a:avLst>
            </a:prstGeom>
            <a:solidFill>
              <a:srgbClr val="FFE9CF">
                <a:alpha val="40000"/>
              </a:srgbClr>
            </a:solidFill>
            <a:ln w="19050">
              <a:solidFill>
                <a:srgbClr val="F7981F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050" dirty="0">
                <a:solidFill>
                  <a:schemeClr val="tx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105" name="Rounded Rectangle 104"/>
            <p:cNvSpPr/>
            <p:nvPr/>
          </p:nvSpPr>
          <p:spPr>
            <a:xfrm>
              <a:off x="2322373" y="645882"/>
              <a:ext cx="2550462" cy="5538603"/>
            </a:xfrm>
            <a:prstGeom prst="roundRect">
              <a:avLst>
                <a:gd name="adj" fmla="val 9818"/>
              </a:avLst>
            </a:prstGeom>
            <a:solidFill>
              <a:srgbClr val="FFE9CF">
                <a:alpha val="40000"/>
              </a:srgbClr>
            </a:solidFill>
            <a:ln w="19050">
              <a:solidFill>
                <a:srgbClr val="F7981F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050" dirty="0">
                <a:solidFill>
                  <a:schemeClr val="tx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106" name="Rounded Rectangle 105"/>
            <p:cNvSpPr/>
            <p:nvPr/>
          </p:nvSpPr>
          <p:spPr>
            <a:xfrm>
              <a:off x="1871664" y="414778"/>
              <a:ext cx="8676930" cy="5928050"/>
            </a:xfrm>
            <a:prstGeom prst="roundRect">
              <a:avLst>
                <a:gd name="adj" fmla="val 9818"/>
              </a:avLst>
            </a:prstGeom>
            <a:noFill/>
            <a:ln w="6350">
              <a:solidFill>
                <a:schemeClr val="tx1"/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050" dirty="0">
                <a:solidFill>
                  <a:schemeClr val="tx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111" name="TextBox 33"/>
            <p:cNvSpPr txBox="1">
              <a:spLocks noChangeArrowheads="1"/>
            </p:cNvSpPr>
            <p:nvPr/>
          </p:nvSpPr>
          <p:spPr bwMode="auto">
            <a:xfrm>
              <a:off x="5076874" y="6115702"/>
              <a:ext cx="1555750" cy="2733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sz="825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AWS Region</a:t>
              </a:r>
            </a:p>
          </p:txBody>
        </p:sp>
        <p:pic>
          <p:nvPicPr>
            <p:cNvPr id="112" name="Picture 11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45763" y="286838"/>
              <a:ext cx="603504" cy="393954"/>
            </a:xfrm>
            <a:prstGeom prst="rect">
              <a:avLst/>
            </a:prstGeom>
          </p:spPr>
        </p:pic>
        <p:sp>
          <p:nvSpPr>
            <p:cNvPr id="113" name="Rounded Rectangle 112"/>
            <p:cNvSpPr/>
            <p:nvPr/>
          </p:nvSpPr>
          <p:spPr>
            <a:xfrm>
              <a:off x="2526854" y="1391274"/>
              <a:ext cx="2106082" cy="1917181"/>
            </a:xfrm>
            <a:prstGeom prst="roundRect">
              <a:avLst>
                <a:gd name="adj" fmla="val 9818"/>
              </a:avLst>
            </a:prstGeom>
            <a:solidFill>
              <a:srgbClr val="D2D9CA"/>
            </a:solidFill>
            <a:ln w="6350">
              <a:solidFill>
                <a:schemeClr val="tx1"/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050" dirty="0">
                <a:solidFill>
                  <a:schemeClr val="tx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114" name="Rounded Rectangle 113"/>
            <p:cNvSpPr/>
            <p:nvPr/>
          </p:nvSpPr>
          <p:spPr>
            <a:xfrm>
              <a:off x="2526854" y="3575416"/>
              <a:ext cx="2136327" cy="1966671"/>
            </a:xfrm>
            <a:prstGeom prst="roundRect">
              <a:avLst>
                <a:gd name="adj" fmla="val 9818"/>
              </a:avLst>
            </a:prstGeom>
            <a:solidFill>
              <a:srgbClr val="CBD5E9"/>
            </a:solidFill>
            <a:ln w="6350">
              <a:solidFill>
                <a:schemeClr val="tx1"/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050" dirty="0">
                <a:solidFill>
                  <a:schemeClr val="tx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115" name="Rounded Rectangle 114"/>
            <p:cNvSpPr/>
            <p:nvPr/>
          </p:nvSpPr>
          <p:spPr>
            <a:xfrm>
              <a:off x="5688492" y="1392179"/>
              <a:ext cx="2135737" cy="1914903"/>
            </a:xfrm>
            <a:prstGeom prst="roundRect">
              <a:avLst>
                <a:gd name="adj" fmla="val 9818"/>
              </a:avLst>
            </a:prstGeom>
            <a:solidFill>
              <a:srgbClr val="D2D9CA"/>
            </a:solidFill>
            <a:ln w="6350">
              <a:solidFill>
                <a:schemeClr val="tx1"/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050" dirty="0">
                <a:solidFill>
                  <a:schemeClr val="tx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118" name="Rounded Rectangle 117"/>
            <p:cNvSpPr/>
            <p:nvPr/>
          </p:nvSpPr>
          <p:spPr>
            <a:xfrm>
              <a:off x="5705280" y="3575416"/>
              <a:ext cx="2194627" cy="1966669"/>
            </a:xfrm>
            <a:prstGeom prst="roundRect">
              <a:avLst>
                <a:gd name="adj" fmla="val 9818"/>
              </a:avLst>
            </a:prstGeom>
            <a:solidFill>
              <a:srgbClr val="CBD5E9"/>
            </a:solidFill>
            <a:ln w="6350">
              <a:solidFill>
                <a:schemeClr val="tx1"/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050" dirty="0">
                <a:solidFill>
                  <a:schemeClr val="tx1"/>
                </a:solidFill>
                <a:latin typeface="Helvetica Neue"/>
                <a:cs typeface="Helvetica Neue"/>
              </a:endParaRPr>
            </a:p>
          </p:txBody>
        </p:sp>
        <p:pic>
          <p:nvPicPr>
            <p:cNvPr id="119" name="Picture 11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72835" y="472739"/>
              <a:ext cx="538196" cy="564238"/>
            </a:xfrm>
            <a:prstGeom prst="rect">
              <a:avLst/>
            </a:prstGeom>
          </p:spPr>
        </p:pic>
        <p:sp>
          <p:nvSpPr>
            <p:cNvPr id="121" name="TextBox 120"/>
            <p:cNvSpPr txBox="1"/>
            <p:nvPr/>
          </p:nvSpPr>
          <p:spPr>
            <a:xfrm>
              <a:off x="3303337" y="5947544"/>
              <a:ext cx="1429352" cy="13068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ctr"/>
              <a:r>
                <a:rPr lang="en-US" sz="825" b="1" dirty="0">
                  <a:solidFill>
                    <a:srgbClr val="FAA634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Availability Zone 1</a:t>
              </a:r>
            </a:p>
          </p:txBody>
        </p:sp>
        <p:sp>
          <p:nvSpPr>
            <p:cNvPr id="123" name="TextBox 122"/>
            <p:cNvSpPr txBox="1"/>
            <p:nvPr/>
          </p:nvSpPr>
          <p:spPr>
            <a:xfrm>
              <a:off x="6989076" y="5949226"/>
              <a:ext cx="1385104" cy="215945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ctr"/>
              <a:r>
                <a:rPr lang="en-US" sz="825" b="1" dirty="0">
                  <a:solidFill>
                    <a:srgbClr val="FAA634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Availability Zone 2</a:t>
              </a:r>
            </a:p>
          </p:txBody>
        </p:sp>
        <p:sp>
          <p:nvSpPr>
            <p:cNvPr id="126" name="TextBox 125"/>
            <p:cNvSpPr txBox="1"/>
            <p:nvPr/>
          </p:nvSpPr>
          <p:spPr>
            <a:xfrm>
              <a:off x="4570127" y="1076277"/>
              <a:ext cx="1170948" cy="182703"/>
            </a:xfrm>
            <a:prstGeom prst="rect">
              <a:avLst/>
            </a:prstGeom>
            <a:solidFill>
              <a:srgbClr val="FFFFE5">
                <a:alpha val="25000"/>
              </a:srgbClr>
            </a:solidFill>
          </p:spPr>
          <p:txBody>
            <a:bodyPr wrap="square" lIns="0" tIns="0" rIns="0" bIns="0" rtlCol="0" anchor="t">
              <a:noAutofit/>
            </a:bodyPr>
            <a:lstStyle/>
            <a:p>
              <a:pPr algn="ctr"/>
              <a:r>
                <a:rPr lang="en-US" sz="750" b="1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Internet gateway</a:t>
              </a:r>
            </a:p>
          </p:txBody>
        </p:sp>
      </p:grpSp>
      <p:pic>
        <p:nvPicPr>
          <p:cNvPr id="129" name="Picture 12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837" y="688238"/>
            <a:ext cx="411480" cy="268605"/>
          </a:xfrm>
          <a:prstGeom prst="rect">
            <a:avLst/>
          </a:prstGeom>
        </p:spPr>
      </p:pic>
      <p:sp>
        <p:nvSpPr>
          <p:cNvPr id="135" name="TextBox 134"/>
          <p:cNvSpPr txBox="1"/>
          <p:nvPr/>
        </p:nvSpPr>
        <p:spPr>
          <a:xfrm>
            <a:off x="401215" y="1478100"/>
            <a:ext cx="462180" cy="178597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US" sz="800" b="1" dirty="0"/>
              <a:t>VPC NAT gateway</a:t>
            </a:r>
            <a:endParaRPr lang="en-US" sz="1400" b="1" dirty="0"/>
          </a:p>
        </p:txBody>
      </p:sp>
      <p:pic>
        <p:nvPicPr>
          <p:cNvPr id="138" name="Picture 13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488" y="1024286"/>
            <a:ext cx="439633" cy="453814"/>
          </a:xfrm>
          <a:prstGeom prst="rect">
            <a:avLst/>
          </a:prstGeom>
        </p:spPr>
      </p:pic>
      <p:sp>
        <p:nvSpPr>
          <p:cNvPr id="139" name="Rounded Rectangle 138"/>
          <p:cNvSpPr/>
          <p:nvPr/>
        </p:nvSpPr>
        <p:spPr>
          <a:xfrm>
            <a:off x="996576" y="1307150"/>
            <a:ext cx="4718423" cy="868004"/>
          </a:xfrm>
          <a:prstGeom prst="roundRect">
            <a:avLst>
              <a:gd name="adj" fmla="val 9818"/>
            </a:avLst>
          </a:prstGeom>
          <a:noFill/>
          <a:ln w="22225">
            <a:solidFill>
              <a:schemeClr val="accent6">
                <a:lumMod val="75000"/>
              </a:schemeClr>
            </a:solidFill>
            <a:prstDash val="dash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050" dirty="0">
              <a:solidFill>
                <a:schemeClr val="tx1"/>
              </a:solidFill>
              <a:latin typeface="Helvetica Neue"/>
              <a:cs typeface="Helvetica Neue"/>
            </a:endParaRPr>
          </a:p>
        </p:txBody>
      </p:sp>
      <p:sp>
        <p:nvSpPr>
          <p:cNvPr id="140" name="Rounded Rectangle 139"/>
          <p:cNvSpPr/>
          <p:nvPr/>
        </p:nvSpPr>
        <p:spPr>
          <a:xfrm>
            <a:off x="1112146" y="3105150"/>
            <a:ext cx="4718423" cy="868004"/>
          </a:xfrm>
          <a:prstGeom prst="roundRect">
            <a:avLst>
              <a:gd name="adj" fmla="val 9818"/>
            </a:avLst>
          </a:prstGeom>
          <a:noFill/>
          <a:ln w="22225">
            <a:solidFill>
              <a:schemeClr val="accent6">
                <a:lumMod val="75000"/>
              </a:schemeClr>
            </a:solidFill>
            <a:prstDash val="dash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050" dirty="0">
              <a:solidFill>
                <a:schemeClr val="tx1"/>
              </a:solidFill>
              <a:latin typeface="Helvetica Neue"/>
              <a:cs typeface="Helvetica Neue"/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4090946" y="1821071"/>
            <a:ext cx="480060" cy="205740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US" sz="75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External IDS service</a:t>
            </a:r>
          </a:p>
        </p:txBody>
      </p:sp>
      <p:pic>
        <p:nvPicPr>
          <p:cNvPr id="142" name="Picture 14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8994" y="1414062"/>
            <a:ext cx="347186" cy="360045"/>
          </a:xfrm>
          <a:prstGeom prst="rect">
            <a:avLst/>
          </a:prstGeom>
        </p:spPr>
      </p:pic>
      <p:sp>
        <p:nvSpPr>
          <p:cNvPr id="143" name="TextBox 142"/>
          <p:cNvSpPr txBox="1"/>
          <p:nvPr/>
        </p:nvSpPr>
        <p:spPr>
          <a:xfrm>
            <a:off x="1972440" y="1837607"/>
            <a:ext cx="480060" cy="545364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US" sz="75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External IDS service</a:t>
            </a:r>
          </a:p>
        </p:txBody>
      </p:sp>
      <p:pic>
        <p:nvPicPr>
          <p:cNvPr id="144" name="Picture 14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1790" y="1461027"/>
            <a:ext cx="347186" cy="360045"/>
          </a:xfrm>
          <a:prstGeom prst="rect">
            <a:avLst/>
          </a:prstGeom>
        </p:spPr>
      </p:pic>
      <p:sp>
        <p:nvSpPr>
          <p:cNvPr id="145" name="TextBox 144"/>
          <p:cNvSpPr txBox="1"/>
          <p:nvPr/>
        </p:nvSpPr>
        <p:spPr>
          <a:xfrm>
            <a:off x="1257572" y="1867399"/>
            <a:ext cx="480060" cy="545364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US" sz="75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Web App</a:t>
            </a:r>
          </a:p>
        </p:txBody>
      </p:sp>
      <p:pic>
        <p:nvPicPr>
          <p:cNvPr id="146" name="Picture 14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6323" y="1436778"/>
            <a:ext cx="347186" cy="360045"/>
          </a:xfrm>
          <a:prstGeom prst="rect">
            <a:avLst/>
          </a:prstGeom>
        </p:spPr>
      </p:pic>
      <p:sp>
        <p:nvSpPr>
          <p:cNvPr id="147" name="TextBox 146"/>
          <p:cNvSpPr txBox="1"/>
          <p:nvPr/>
        </p:nvSpPr>
        <p:spPr>
          <a:xfrm>
            <a:off x="4845074" y="1877197"/>
            <a:ext cx="480060" cy="545364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US" sz="75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Web App</a:t>
            </a:r>
          </a:p>
        </p:txBody>
      </p:sp>
      <p:pic>
        <p:nvPicPr>
          <p:cNvPr id="152" name="Picture 15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3825" y="1446576"/>
            <a:ext cx="347186" cy="360045"/>
          </a:xfrm>
          <a:prstGeom prst="rect">
            <a:avLst/>
          </a:prstGeom>
        </p:spPr>
      </p:pic>
      <p:sp>
        <p:nvSpPr>
          <p:cNvPr id="153" name="TextBox 152"/>
          <p:cNvSpPr txBox="1"/>
          <p:nvPr/>
        </p:nvSpPr>
        <p:spPr>
          <a:xfrm>
            <a:off x="2933860" y="1653911"/>
            <a:ext cx="1107728" cy="143034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US" sz="750" b="1" dirty="0">
                <a:solidFill>
                  <a:schemeClr val="accent6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Auto Scaling group</a:t>
            </a:r>
          </a:p>
        </p:txBody>
      </p:sp>
      <p:cxnSp>
        <p:nvCxnSpPr>
          <p:cNvPr id="154" name="Straight Connector 153"/>
          <p:cNvCxnSpPr/>
          <p:nvPr/>
        </p:nvCxnSpPr>
        <p:spPr>
          <a:xfrm flipH="1">
            <a:off x="3401189" y="881110"/>
            <a:ext cx="445" cy="426038"/>
          </a:xfrm>
          <a:prstGeom prst="line">
            <a:avLst/>
          </a:prstGeom>
          <a:ln w="19050"/>
          <a:effectLst>
            <a:outerShdw blurRad="50800" dist="38100" dir="2700000" algn="ctr" rotWithShape="0">
              <a:schemeClr val="bg2">
                <a:lumMod val="5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/>
          <p:cNvCxnSpPr/>
          <p:nvPr/>
        </p:nvCxnSpPr>
        <p:spPr>
          <a:xfrm>
            <a:off x="3577159" y="881969"/>
            <a:ext cx="0" cy="425181"/>
          </a:xfrm>
          <a:prstGeom prst="line">
            <a:avLst/>
          </a:prstGeom>
          <a:ln w="19050"/>
          <a:effectLst>
            <a:outerShdw blurRad="50800" dist="38100" dir="2700000" algn="ctr" rotWithShape="0">
              <a:schemeClr val="bg2">
                <a:lumMod val="5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2" name="Picture 16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859" y="4008070"/>
            <a:ext cx="407729" cy="423719"/>
          </a:xfrm>
          <a:prstGeom prst="rect">
            <a:avLst/>
          </a:prstGeom>
        </p:spPr>
      </p:pic>
      <p:cxnSp>
        <p:nvCxnSpPr>
          <p:cNvPr id="163" name="Elbow Connector 138"/>
          <p:cNvCxnSpPr>
            <a:stCxn id="162" idx="3"/>
          </p:cNvCxnSpPr>
          <p:nvPr/>
        </p:nvCxnSpPr>
        <p:spPr>
          <a:xfrm flipV="1">
            <a:off x="3691587" y="3955712"/>
            <a:ext cx="242523" cy="264218"/>
          </a:xfrm>
          <a:prstGeom prst="straightConnector1">
            <a:avLst/>
          </a:prstGeom>
          <a:ln w="19050">
            <a:tailEnd type="triangle"/>
          </a:ln>
          <a:effectLst>
            <a:outerShdw blurRad="50800" dist="38100" dir="2700000" algn="ctr" rotWithShape="0">
              <a:schemeClr val="bg2">
                <a:lumMod val="5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Elbow Connector 142"/>
          <p:cNvCxnSpPr>
            <a:stCxn id="162" idx="1"/>
          </p:cNvCxnSpPr>
          <p:nvPr/>
        </p:nvCxnSpPr>
        <p:spPr>
          <a:xfrm flipH="1" flipV="1">
            <a:off x="3087414" y="3981674"/>
            <a:ext cx="196443" cy="238254"/>
          </a:xfrm>
          <a:prstGeom prst="straightConnector1">
            <a:avLst/>
          </a:prstGeom>
          <a:ln w="19050">
            <a:tailEnd type="triangle"/>
          </a:ln>
          <a:effectLst>
            <a:outerShdw blurRad="50800" dist="38100" dir="2700000" algn="ctr" rotWithShape="0">
              <a:schemeClr val="bg2">
                <a:lumMod val="5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TextBox 164"/>
          <p:cNvSpPr txBox="1"/>
          <p:nvPr/>
        </p:nvSpPr>
        <p:spPr>
          <a:xfrm>
            <a:off x="3113352" y="4324350"/>
            <a:ext cx="649268" cy="323165"/>
          </a:xfrm>
          <a:prstGeom prst="rect">
            <a:avLst/>
          </a:prstGeom>
          <a:solidFill>
            <a:srgbClr val="FFFFE5">
              <a:alpha val="25000"/>
            </a:srgbClr>
          </a:solidFill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75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Elastic Load Balancing</a:t>
            </a:r>
          </a:p>
        </p:txBody>
      </p:sp>
      <p:pic>
        <p:nvPicPr>
          <p:cNvPr id="166" name="Picture 16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1262" y="2263328"/>
            <a:ext cx="407729" cy="423719"/>
          </a:xfrm>
          <a:prstGeom prst="rect">
            <a:avLst/>
          </a:prstGeom>
        </p:spPr>
      </p:pic>
      <p:cxnSp>
        <p:nvCxnSpPr>
          <p:cNvPr id="167" name="Elbow Connector 138"/>
          <p:cNvCxnSpPr>
            <a:stCxn id="166" idx="3"/>
          </p:cNvCxnSpPr>
          <p:nvPr/>
        </p:nvCxnSpPr>
        <p:spPr>
          <a:xfrm flipV="1">
            <a:off x="3668991" y="2210968"/>
            <a:ext cx="242523" cy="264218"/>
          </a:xfrm>
          <a:prstGeom prst="straightConnector1">
            <a:avLst/>
          </a:prstGeom>
          <a:ln w="19050">
            <a:tailEnd type="triangle"/>
          </a:ln>
          <a:effectLst>
            <a:outerShdw blurRad="50800" dist="38100" dir="2700000" algn="ctr" rotWithShape="0">
              <a:schemeClr val="bg2">
                <a:lumMod val="5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Elbow Connector 142"/>
          <p:cNvCxnSpPr>
            <a:stCxn id="166" idx="1"/>
          </p:cNvCxnSpPr>
          <p:nvPr/>
        </p:nvCxnSpPr>
        <p:spPr>
          <a:xfrm flipH="1" flipV="1">
            <a:off x="3064818" y="2236932"/>
            <a:ext cx="196443" cy="238254"/>
          </a:xfrm>
          <a:prstGeom prst="straightConnector1">
            <a:avLst/>
          </a:prstGeom>
          <a:ln w="19050">
            <a:tailEnd type="triangle"/>
          </a:ln>
          <a:effectLst>
            <a:outerShdw blurRad="50800" dist="38100" dir="2700000" algn="ctr" rotWithShape="0">
              <a:schemeClr val="bg2">
                <a:lumMod val="5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TextBox 168"/>
          <p:cNvSpPr txBox="1"/>
          <p:nvPr/>
        </p:nvSpPr>
        <p:spPr>
          <a:xfrm>
            <a:off x="3160488" y="2629585"/>
            <a:ext cx="649268" cy="323165"/>
          </a:xfrm>
          <a:prstGeom prst="rect">
            <a:avLst/>
          </a:prstGeom>
          <a:solidFill>
            <a:srgbClr val="FFFFE5">
              <a:alpha val="25000"/>
            </a:srgbClr>
          </a:solidFill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75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Elastic Load Balancing</a:t>
            </a:r>
          </a:p>
        </p:txBody>
      </p:sp>
      <p:sp>
        <p:nvSpPr>
          <p:cNvPr id="170" name="TextBox 169"/>
          <p:cNvSpPr txBox="1"/>
          <p:nvPr/>
        </p:nvSpPr>
        <p:spPr>
          <a:xfrm>
            <a:off x="6182742" y="1380762"/>
            <a:ext cx="522858" cy="200388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US" sz="800" b="1" dirty="0"/>
              <a:t>VPC NAT gateway</a:t>
            </a:r>
            <a:endParaRPr lang="en-US" sz="1400" b="1" dirty="0"/>
          </a:p>
        </p:txBody>
      </p:sp>
      <p:pic>
        <p:nvPicPr>
          <p:cNvPr id="171" name="Picture 17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9768" y="944566"/>
            <a:ext cx="439632" cy="453814"/>
          </a:xfrm>
          <a:prstGeom prst="rect">
            <a:avLst/>
          </a:prstGeom>
        </p:spPr>
      </p:pic>
      <p:sp>
        <p:nvSpPr>
          <p:cNvPr id="178" name="Rectangle 177"/>
          <p:cNvSpPr/>
          <p:nvPr/>
        </p:nvSpPr>
        <p:spPr>
          <a:xfrm>
            <a:off x="912895" y="1023568"/>
            <a:ext cx="1361955" cy="164011"/>
          </a:xfrm>
          <a:prstGeom prst="rect">
            <a:avLst/>
          </a:prstGeom>
          <a:solidFill>
            <a:srgbClr val="FAA634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7" name="TextBox 176"/>
          <p:cNvSpPr txBox="1"/>
          <p:nvPr/>
        </p:nvSpPr>
        <p:spPr>
          <a:xfrm>
            <a:off x="824970" y="998782"/>
            <a:ext cx="1449880" cy="213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88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Elastic IPs (public route)</a:t>
            </a:r>
          </a:p>
        </p:txBody>
      </p:sp>
      <p:sp>
        <p:nvSpPr>
          <p:cNvPr id="179" name="Rectangle 178"/>
          <p:cNvSpPr/>
          <p:nvPr/>
        </p:nvSpPr>
        <p:spPr>
          <a:xfrm>
            <a:off x="4725199" y="1011957"/>
            <a:ext cx="1361955" cy="164011"/>
          </a:xfrm>
          <a:prstGeom prst="rect">
            <a:avLst/>
          </a:prstGeom>
          <a:solidFill>
            <a:srgbClr val="FAA634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4" name="TextBox 173"/>
          <p:cNvSpPr txBox="1"/>
          <p:nvPr/>
        </p:nvSpPr>
        <p:spPr>
          <a:xfrm>
            <a:off x="4739060" y="987336"/>
            <a:ext cx="1433140" cy="213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88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Elastic IPs (public route)</a:t>
            </a:r>
          </a:p>
        </p:txBody>
      </p:sp>
      <p:pic>
        <p:nvPicPr>
          <p:cNvPr id="180" name="Picture 179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39000" y="2343150"/>
            <a:ext cx="388629" cy="449352"/>
          </a:xfrm>
          <a:prstGeom prst="rect">
            <a:avLst/>
          </a:prstGeom>
        </p:spPr>
      </p:pic>
      <p:sp>
        <p:nvSpPr>
          <p:cNvPr id="181" name="Rounded Rectangle 180"/>
          <p:cNvSpPr/>
          <p:nvPr/>
        </p:nvSpPr>
        <p:spPr>
          <a:xfrm>
            <a:off x="7019284" y="2223019"/>
            <a:ext cx="829315" cy="750000"/>
          </a:xfrm>
          <a:prstGeom prst="roundRect">
            <a:avLst>
              <a:gd name="adj" fmla="val 9818"/>
            </a:avLst>
          </a:prstGeom>
          <a:noFill/>
          <a:ln w="22225">
            <a:solidFill>
              <a:schemeClr val="accent6">
                <a:lumMod val="75000"/>
              </a:schemeClr>
            </a:solidFill>
            <a:prstDash val="dash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050" dirty="0">
              <a:solidFill>
                <a:schemeClr val="tx1"/>
              </a:solidFill>
              <a:latin typeface="Helvetica Neue"/>
              <a:cs typeface="Helvetica Neue"/>
            </a:endParaRPr>
          </a:p>
        </p:txBody>
      </p:sp>
      <p:sp>
        <p:nvSpPr>
          <p:cNvPr id="182" name="TextBox 181"/>
          <p:cNvSpPr txBox="1"/>
          <p:nvPr/>
        </p:nvSpPr>
        <p:spPr>
          <a:xfrm>
            <a:off x="7073382" y="2973019"/>
            <a:ext cx="666954" cy="360731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US" sz="1100" dirty="0">
                <a:latin typeface="Dosis" panose="02010503020202060003" pitchFamily="2" charset="0"/>
              </a:rPr>
              <a:t>Amazon</a:t>
            </a:r>
            <a:br>
              <a:rPr lang="en-US" sz="1100" dirty="0">
                <a:latin typeface="Dosis" panose="02010503020202060003" pitchFamily="2" charset="0"/>
              </a:rPr>
            </a:br>
            <a:r>
              <a:rPr lang="en-US" sz="1100" dirty="0">
                <a:latin typeface="Dosis" panose="02010503020202060003" pitchFamily="2" charset="0"/>
              </a:rPr>
              <a:t>RDS</a:t>
            </a:r>
            <a:endParaRPr lang="en-US" sz="2400" dirty="0">
              <a:latin typeface="Dosis" panose="02010503020202060003" pitchFamily="2" charset="0"/>
            </a:endParaRPr>
          </a:p>
        </p:txBody>
      </p:sp>
      <p:cxnSp>
        <p:nvCxnSpPr>
          <p:cNvPr id="183" name="Straight Arrow Connector 182"/>
          <p:cNvCxnSpPr>
            <a:stCxn id="152" idx="3"/>
          </p:cNvCxnSpPr>
          <p:nvPr/>
        </p:nvCxnSpPr>
        <p:spPr>
          <a:xfrm>
            <a:off x="5251011" y="1626599"/>
            <a:ext cx="1987989" cy="81339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Arrow Connector 183"/>
          <p:cNvCxnSpPr/>
          <p:nvPr/>
        </p:nvCxnSpPr>
        <p:spPr>
          <a:xfrm flipV="1">
            <a:off x="5480760" y="2693815"/>
            <a:ext cx="1758240" cy="69157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" name="TextBox 184"/>
          <p:cNvSpPr txBox="1"/>
          <p:nvPr/>
        </p:nvSpPr>
        <p:spPr>
          <a:xfrm>
            <a:off x="1186321" y="3634547"/>
            <a:ext cx="783053" cy="205740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US" sz="75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Internal IDS service, UDR</a:t>
            </a:r>
          </a:p>
        </p:txBody>
      </p:sp>
      <p:pic>
        <p:nvPicPr>
          <p:cNvPr id="186" name="Picture 18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4864" y="3174244"/>
            <a:ext cx="385763" cy="400050"/>
          </a:xfrm>
          <a:prstGeom prst="rect">
            <a:avLst/>
          </a:prstGeom>
        </p:spPr>
      </p:pic>
      <p:sp>
        <p:nvSpPr>
          <p:cNvPr id="187" name="TextBox 186"/>
          <p:cNvSpPr txBox="1"/>
          <p:nvPr/>
        </p:nvSpPr>
        <p:spPr>
          <a:xfrm>
            <a:off x="4896351" y="3637246"/>
            <a:ext cx="783053" cy="205740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US" sz="75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Internal IDS service, UDR</a:t>
            </a:r>
          </a:p>
        </p:txBody>
      </p:sp>
      <p:pic>
        <p:nvPicPr>
          <p:cNvPr id="188" name="Picture 18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4997" y="3185362"/>
            <a:ext cx="385763" cy="400050"/>
          </a:xfrm>
          <a:prstGeom prst="rect">
            <a:avLst/>
          </a:prstGeom>
        </p:spPr>
      </p:pic>
      <p:pic>
        <p:nvPicPr>
          <p:cNvPr id="189" name="Picture 18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1687" y="3169703"/>
            <a:ext cx="385763" cy="400050"/>
          </a:xfrm>
          <a:prstGeom prst="rect">
            <a:avLst/>
          </a:prstGeom>
        </p:spPr>
      </p:pic>
      <p:sp>
        <p:nvSpPr>
          <p:cNvPr id="190" name="TextBox 189"/>
          <p:cNvSpPr txBox="1"/>
          <p:nvPr/>
        </p:nvSpPr>
        <p:spPr>
          <a:xfrm>
            <a:off x="2079287" y="3622681"/>
            <a:ext cx="816313" cy="207734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US" sz="75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Screen Builder, API Gateway</a:t>
            </a:r>
          </a:p>
        </p:txBody>
      </p:sp>
      <p:pic>
        <p:nvPicPr>
          <p:cNvPr id="191" name="Picture 19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3495" y="3184721"/>
            <a:ext cx="385763" cy="400050"/>
          </a:xfrm>
          <a:prstGeom prst="rect">
            <a:avLst/>
          </a:prstGeom>
        </p:spPr>
      </p:pic>
      <p:sp>
        <p:nvSpPr>
          <p:cNvPr id="192" name="TextBox 191"/>
          <p:cNvSpPr txBox="1"/>
          <p:nvPr/>
        </p:nvSpPr>
        <p:spPr>
          <a:xfrm>
            <a:off x="4090946" y="3637699"/>
            <a:ext cx="812879" cy="207734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US" sz="75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Screen Builder, API Gateway</a:t>
            </a:r>
          </a:p>
        </p:txBody>
      </p:sp>
      <p:sp>
        <p:nvSpPr>
          <p:cNvPr id="194" name="TextBox 193"/>
          <p:cNvSpPr txBox="1"/>
          <p:nvPr/>
        </p:nvSpPr>
        <p:spPr>
          <a:xfrm>
            <a:off x="7221455" y="3723041"/>
            <a:ext cx="501210" cy="99854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US" sz="800" b="1" dirty="0">
                <a:latin typeface="Dosis" panose="02010503020202060003" pitchFamily="2" charset="0"/>
              </a:rPr>
              <a:t>Lambda</a:t>
            </a:r>
            <a:r>
              <a:rPr lang="en-US" sz="800" dirty="0">
                <a:latin typeface="Dosis" panose="02010503020202060003" pitchFamily="2" charset="0"/>
              </a:rPr>
              <a:t> </a:t>
            </a:r>
            <a:r>
              <a:rPr lang="en-US" sz="800" b="1" dirty="0">
                <a:latin typeface="Dosis" panose="02010503020202060003" pitchFamily="2" charset="0"/>
              </a:rPr>
              <a:t>function</a:t>
            </a:r>
            <a:endParaRPr lang="en-US" sz="1400" b="1" dirty="0">
              <a:latin typeface="Dosis" panose="02010503020202060003" pitchFamily="2" charset="0"/>
            </a:endParaRPr>
          </a:p>
        </p:txBody>
      </p:sp>
      <p:pic>
        <p:nvPicPr>
          <p:cNvPr id="195" name="Picture 194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91106" y="3441479"/>
            <a:ext cx="284416" cy="298637"/>
          </a:xfrm>
          <a:prstGeom prst="rect">
            <a:avLst/>
          </a:prstGeom>
        </p:spPr>
      </p:pic>
      <p:sp>
        <p:nvSpPr>
          <p:cNvPr id="196" name="TextBox 195"/>
          <p:cNvSpPr txBox="1"/>
          <p:nvPr/>
        </p:nvSpPr>
        <p:spPr>
          <a:xfrm>
            <a:off x="8300396" y="4282385"/>
            <a:ext cx="623694" cy="194365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US" sz="1000" dirty="0" err="1">
                <a:latin typeface="Dosis" panose="02010503020202060003" pitchFamily="2" charset="0"/>
              </a:rPr>
              <a:t>CloudWatch</a:t>
            </a:r>
            <a:endParaRPr lang="en-US" sz="1000" dirty="0">
              <a:latin typeface="Dosis" panose="02010503020202060003" pitchFamily="2" charset="0"/>
            </a:endParaRPr>
          </a:p>
        </p:txBody>
      </p:sp>
      <p:pic>
        <p:nvPicPr>
          <p:cNvPr id="197" name="Picture 196"/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6261" y="3825939"/>
            <a:ext cx="445923" cy="470697"/>
          </a:xfrm>
          <a:prstGeom prst="rect">
            <a:avLst/>
          </a:prstGeom>
        </p:spPr>
      </p:pic>
      <p:pic>
        <p:nvPicPr>
          <p:cNvPr id="198" name="Picture 197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4240" y="800994"/>
            <a:ext cx="424526" cy="440249"/>
          </a:xfrm>
          <a:prstGeom prst="rect">
            <a:avLst/>
          </a:prstGeom>
        </p:spPr>
      </p:pic>
      <p:sp>
        <p:nvSpPr>
          <p:cNvPr id="199" name="TextBox 198"/>
          <p:cNvSpPr txBox="1"/>
          <p:nvPr/>
        </p:nvSpPr>
        <p:spPr>
          <a:xfrm>
            <a:off x="8275320" y="1276350"/>
            <a:ext cx="640080" cy="274320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US" sz="700" b="1" dirty="0" smtClean="0"/>
              <a:t>S3 bucket </a:t>
            </a:r>
            <a:r>
              <a:rPr lang="en-US" sz="700" b="1" dirty="0"/>
              <a:t>with objects</a:t>
            </a:r>
            <a:endParaRPr lang="en-US" sz="1200" b="1" dirty="0"/>
          </a:p>
        </p:txBody>
      </p:sp>
      <p:pic>
        <p:nvPicPr>
          <p:cNvPr id="200" name="Picture 199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8283" y="1676515"/>
            <a:ext cx="444717" cy="533660"/>
          </a:xfrm>
          <a:prstGeom prst="rect">
            <a:avLst/>
          </a:prstGeom>
        </p:spPr>
      </p:pic>
      <p:sp>
        <p:nvSpPr>
          <p:cNvPr id="201" name="TextBox 200"/>
          <p:cNvSpPr txBox="1"/>
          <p:nvPr/>
        </p:nvSpPr>
        <p:spPr>
          <a:xfrm>
            <a:off x="8182612" y="2193422"/>
            <a:ext cx="808988" cy="45719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US" sz="900" b="1" dirty="0"/>
              <a:t>AWS</a:t>
            </a:r>
            <a:br>
              <a:rPr lang="en-US" sz="900" b="1" dirty="0"/>
            </a:br>
            <a:r>
              <a:rPr lang="en-US" sz="900" b="1" dirty="0" err="1"/>
              <a:t>CloudTrail</a:t>
            </a:r>
            <a:endParaRPr lang="en-US" sz="900" b="1" dirty="0"/>
          </a:p>
        </p:txBody>
      </p:sp>
      <p:pic>
        <p:nvPicPr>
          <p:cNvPr id="202" name="Picture 201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810" y="2800350"/>
            <a:ext cx="206025" cy="251809"/>
          </a:xfrm>
          <a:prstGeom prst="rect">
            <a:avLst/>
          </a:prstGeom>
        </p:spPr>
      </p:pic>
      <p:sp>
        <p:nvSpPr>
          <p:cNvPr id="203" name="TextBox 202"/>
          <p:cNvSpPr txBox="1"/>
          <p:nvPr/>
        </p:nvSpPr>
        <p:spPr>
          <a:xfrm>
            <a:off x="8458200" y="3052159"/>
            <a:ext cx="313584" cy="52705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US" sz="600" b="1" dirty="0" smtClean="0"/>
              <a:t>RDS snapshot</a:t>
            </a:r>
            <a:endParaRPr lang="en-US" sz="1100" b="1" dirty="0"/>
          </a:p>
        </p:txBody>
      </p:sp>
      <p:pic>
        <p:nvPicPr>
          <p:cNvPr id="204" name="Picture 203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0790" y="3334036"/>
            <a:ext cx="206025" cy="251809"/>
          </a:xfrm>
          <a:prstGeom prst="rect">
            <a:avLst/>
          </a:prstGeom>
        </p:spPr>
      </p:pic>
      <p:sp>
        <p:nvSpPr>
          <p:cNvPr id="208" name="TextBox 207"/>
          <p:cNvSpPr txBox="1"/>
          <p:nvPr/>
        </p:nvSpPr>
        <p:spPr>
          <a:xfrm>
            <a:off x="8458200" y="3585845"/>
            <a:ext cx="313584" cy="52705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US" sz="600" b="1" dirty="0" smtClean="0"/>
              <a:t>AMI</a:t>
            </a:r>
          </a:p>
          <a:p>
            <a:pPr algn="ctr"/>
            <a:r>
              <a:rPr lang="en-US" sz="500" b="1" dirty="0" smtClean="0"/>
              <a:t>images</a:t>
            </a:r>
            <a:endParaRPr 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2701985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allVU">
      <a:dk1>
        <a:sysClr val="windowText" lastClr="000000"/>
      </a:dk1>
      <a:lt1>
        <a:sysClr val="window" lastClr="FFFFFF"/>
      </a:lt1>
      <a:dk2>
        <a:srgbClr val="2BB5C7"/>
      </a:dk2>
      <a:lt2>
        <a:srgbClr val="F1592A"/>
      </a:lt2>
      <a:accent1>
        <a:srgbClr val="262626"/>
      </a:accent1>
      <a:accent2>
        <a:srgbClr val="595959"/>
      </a:accent2>
      <a:accent3>
        <a:srgbClr val="7F7F7F"/>
      </a:accent3>
      <a:accent4>
        <a:srgbClr val="FFFFFF"/>
      </a:accent4>
      <a:accent5>
        <a:srgbClr val="4BACC6"/>
      </a:accent5>
      <a:accent6>
        <a:srgbClr val="F79646"/>
      </a:accent6>
      <a:hlink>
        <a:srgbClr val="11C1FF"/>
      </a:hlink>
      <a:folHlink>
        <a:srgbClr val="69ABBF"/>
      </a:folHlink>
    </a:clrScheme>
    <a:fontScheme name="התאמה אישית 1">
      <a:majorFont>
        <a:latin typeface="Century Gothic"/>
        <a:ea typeface=""/>
        <a:cs typeface="Arial"/>
      </a:majorFont>
      <a:minorFont>
        <a:latin typeface="Century Gothic"/>
        <a:ea typeface=""/>
        <a:cs typeface="Levenim MT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CallVU">
      <a:dk1>
        <a:sysClr val="windowText" lastClr="000000"/>
      </a:dk1>
      <a:lt1>
        <a:sysClr val="window" lastClr="FFFFFF"/>
      </a:lt1>
      <a:dk2>
        <a:srgbClr val="2BB5C7"/>
      </a:dk2>
      <a:lt2>
        <a:srgbClr val="F1592A"/>
      </a:lt2>
      <a:accent1>
        <a:srgbClr val="262626"/>
      </a:accent1>
      <a:accent2>
        <a:srgbClr val="595959"/>
      </a:accent2>
      <a:accent3>
        <a:srgbClr val="7F7F7F"/>
      </a:accent3>
      <a:accent4>
        <a:srgbClr val="FFFFFF"/>
      </a:accent4>
      <a:accent5>
        <a:srgbClr val="4BACC6"/>
      </a:accent5>
      <a:accent6>
        <a:srgbClr val="F79646"/>
      </a:accent6>
      <a:hlink>
        <a:srgbClr val="11C1FF"/>
      </a:hlink>
      <a:folHlink>
        <a:srgbClr val="69ABBF"/>
      </a:folHlink>
    </a:clrScheme>
    <a:fontScheme name="Custom 1">
      <a:majorFont>
        <a:latin typeface="Century Gothic"/>
        <a:ea typeface=""/>
        <a:cs typeface="Arial"/>
      </a:majorFont>
      <a:minorFont>
        <a:latin typeface="Century Gothic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80</Words>
  <Application>Microsoft Office PowerPoint</Application>
  <PresentationFormat>On-screen Show (16:9)</PresentationFormat>
  <Paragraphs>27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</vt:i4>
      </vt:variant>
    </vt:vector>
  </HeadingPairs>
  <TitlesOfParts>
    <vt:vector size="10" baseType="lpstr">
      <vt:lpstr>Arial</vt:lpstr>
      <vt:lpstr>Calibri</vt:lpstr>
      <vt:lpstr>Century Gothic</vt:lpstr>
      <vt:lpstr>Dosis</vt:lpstr>
      <vt:lpstr>Helvetica Neue</vt:lpstr>
      <vt:lpstr>Levenim MT</vt:lpstr>
      <vt:lpstr>Verdana</vt:lpstr>
      <vt:lpstr>Office Theme</vt:lpstr>
      <vt:lpstr>1_Office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Doron</cp:lastModifiedBy>
  <cp:revision>481</cp:revision>
  <dcterms:created xsi:type="dcterms:W3CDTF">2006-08-16T00:00:00Z</dcterms:created>
  <dcterms:modified xsi:type="dcterms:W3CDTF">2019-04-10T16:56:38Z</dcterms:modified>
</cp:coreProperties>
</file>